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6" autoAdjust="0"/>
    <p:restoredTop sz="94660"/>
  </p:normalViewPr>
  <p:slideViewPr>
    <p:cSldViewPr snapToGrid="0">
      <p:cViewPr>
        <p:scale>
          <a:sx n="78" d="100"/>
          <a:sy n="78" d="100"/>
        </p:scale>
        <p:origin x="633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8AEFA1-1ECE-4AD6-8702-5AEF444E46B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A7DBB75-CBB2-4941-849C-9EAB76E0934E}">
      <dgm:prSet/>
      <dgm:spPr/>
      <dgm:t>
        <a:bodyPr/>
        <a:lstStyle/>
        <a:p>
          <a:r>
            <a:rPr lang="en-US"/>
            <a:t>Predicts the likelihood of a loan applicant defaulting based on user-inputted features.</a:t>
          </a:r>
        </a:p>
      </dgm:t>
    </dgm:pt>
    <dgm:pt modelId="{2FC29C06-D627-47C5-B530-3D325D5EC71D}" type="parTrans" cxnId="{A3C98164-4FEA-4582-B5E3-B258463B58B6}">
      <dgm:prSet/>
      <dgm:spPr/>
      <dgm:t>
        <a:bodyPr/>
        <a:lstStyle/>
        <a:p>
          <a:endParaRPr lang="en-US"/>
        </a:p>
      </dgm:t>
    </dgm:pt>
    <dgm:pt modelId="{53545402-12EE-4755-9765-BCF6FBA98AFF}" type="sibTrans" cxnId="{A3C98164-4FEA-4582-B5E3-B258463B58B6}">
      <dgm:prSet/>
      <dgm:spPr/>
      <dgm:t>
        <a:bodyPr/>
        <a:lstStyle/>
        <a:p>
          <a:endParaRPr lang="en-US"/>
        </a:p>
      </dgm:t>
    </dgm:pt>
    <dgm:pt modelId="{B0DE24FD-DD51-4A05-93B5-0456A021687A}">
      <dgm:prSet/>
      <dgm:spPr/>
      <dgm:t>
        <a:bodyPr/>
        <a:lstStyle/>
        <a:p>
          <a:r>
            <a:rPr lang="en-US" b="1"/>
            <a:t>Features:</a:t>
          </a:r>
          <a:endParaRPr lang="en-US"/>
        </a:p>
      </dgm:t>
    </dgm:pt>
    <dgm:pt modelId="{B0FEBB83-CB4A-4118-9C58-AA81D5BB70B9}" type="parTrans" cxnId="{FBF8CAD1-4E6E-4B45-B179-6F9E5584B244}">
      <dgm:prSet/>
      <dgm:spPr/>
      <dgm:t>
        <a:bodyPr/>
        <a:lstStyle/>
        <a:p>
          <a:endParaRPr lang="en-US"/>
        </a:p>
      </dgm:t>
    </dgm:pt>
    <dgm:pt modelId="{F004716C-C044-4C09-A2B6-97F59C68ABE6}" type="sibTrans" cxnId="{FBF8CAD1-4E6E-4B45-B179-6F9E5584B244}">
      <dgm:prSet/>
      <dgm:spPr/>
      <dgm:t>
        <a:bodyPr/>
        <a:lstStyle/>
        <a:p>
          <a:endParaRPr lang="en-US"/>
        </a:p>
      </dgm:t>
    </dgm:pt>
    <dgm:pt modelId="{DF31179C-734A-4415-84E7-2265FADAA68E}">
      <dgm:prSet/>
      <dgm:spPr/>
      <dgm:t>
        <a:bodyPr/>
        <a:lstStyle/>
        <a:p>
          <a:r>
            <a:rPr lang="en-US"/>
            <a:t>Accepts inputs like credit score, loan amount, income, employment status, debt-to-income ratio, and past defaults.</a:t>
          </a:r>
        </a:p>
      </dgm:t>
    </dgm:pt>
    <dgm:pt modelId="{0696511D-14E1-4D2F-ACAA-33A6C0EAEE27}" type="parTrans" cxnId="{09A7E766-D4BB-406E-A6A4-2B17684F5A6B}">
      <dgm:prSet/>
      <dgm:spPr/>
      <dgm:t>
        <a:bodyPr/>
        <a:lstStyle/>
        <a:p>
          <a:endParaRPr lang="en-US"/>
        </a:p>
      </dgm:t>
    </dgm:pt>
    <dgm:pt modelId="{BA8839AF-EBF1-422A-9163-6401C8C15474}" type="sibTrans" cxnId="{09A7E766-D4BB-406E-A6A4-2B17684F5A6B}">
      <dgm:prSet/>
      <dgm:spPr/>
      <dgm:t>
        <a:bodyPr/>
        <a:lstStyle/>
        <a:p>
          <a:endParaRPr lang="en-US"/>
        </a:p>
      </dgm:t>
    </dgm:pt>
    <dgm:pt modelId="{F015DC24-43A9-4FA0-815B-991DEBCCE2E1}">
      <dgm:prSet/>
      <dgm:spPr/>
      <dgm:t>
        <a:bodyPr/>
        <a:lstStyle/>
        <a:p>
          <a:r>
            <a:rPr lang="en-US"/>
            <a:t>Provides predictions using an XGBoost model.</a:t>
          </a:r>
        </a:p>
      </dgm:t>
    </dgm:pt>
    <dgm:pt modelId="{B8A2AABA-4982-41CD-A679-F6D9DDD52F37}" type="parTrans" cxnId="{5E865B67-AD57-4D2F-9183-0B20A67A60D3}">
      <dgm:prSet/>
      <dgm:spPr/>
      <dgm:t>
        <a:bodyPr/>
        <a:lstStyle/>
        <a:p>
          <a:endParaRPr lang="en-US"/>
        </a:p>
      </dgm:t>
    </dgm:pt>
    <dgm:pt modelId="{860CE78C-DF67-49ED-8134-2ECE810B5C83}" type="sibTrans" cxnId="{5E865B67-AD57-4D2F-9183-0B20A67A60D3}">
      <dgm:prSet/>
      <dgm:spPr/>
      <dgm:t>
        <a:bodyPr/>
        <a:lstStyle/>
        <a:p>
          <a:endParaRPr lang="en-US"/>
        </a:p>
      </dgm:t>
    </dgm:pt>
    <dgm:pt modelId="{FD97B3BA-F31D-4311-9E7B-3C1C6672EA28}">
      <dgm:prSet/>
      <dgm:spPr/>
      <dgm:t>
        <a:bodyPr/>
        <a:lstStyle/>
        <a:p>
          <a:r>
            <a:rPr lang="en-US"/>
            <a:t>Displays a probability score indicating the likelihood of default.</a:t>
          </a:r>
        </a:p>
      </dgm:t>
    </dgm:pt>
    <dgm:pt modelId="{84135394-561C-4E1B-89EB-30AADD2EBCE5}" type="parTrans" cxnId="{7BC4FA76-9BA8-4168-A5DD-A1BCB1F5D6D6}">
      <dgm:prSet/>
      <dgm:spPr/>
      <dgm:t>
        <a:bodyPr/>
        <a:lstStyle/>
        <a:p>
          <a:endParaRPr lang="en-US"/>
        </a:p>
      </dgm:t>
    </dgm:pt>
    <dgm:pt modelId="{95DDF7C3-2073-4DE9-BC6C-01FF3695B3F1}" type="sibTrans" cxnId="{7BC4FA76-9BA8-4168-A5DD-A1BCB1F5D6D6}">
      <dgm:prSet/>
      <dgm:spPr/>
      <dgm:t>
        <a:bodyPr/>
        <a:lstStyle/>
        <a:p>
          <a:endParaRPr lang="en-US"/>
        </a:p>
      </dgm:t>
    </dgm:pt>
    <dgm:pt modelId="{91851BF4-42AE-459E-88B5-89A1F62D85A3}">
      <dgm:prSet/>
      <dgm:spPr/>
      <dgm:t>
        <a:bodyPr/>
        <a:lstStyle/>
        <a:p>
          <a:r>
            <a:rPr lang="en-US" b="1"/>
            <a:t>Key Enhancements:</a:t>
          </a:r>
          <a:endParaRPr lang="en-US"/>
        </a:p>
      </dgm:t>
    </dgm:pt>
    <dgm:pt modelId="{BE0D62BE-A2DB-49D4-B2B4-ACB8B05C8B0E}" type="parTrans" cxnId="{988B678B-83CD-4160-825E-9DC75CE67286}">
      <dgm:prSet/>
      <dgm:spPr/>
      <dgm:t>
        <a:bodyPr/>
        <a:lstStyle/>
        <a:p>
          <a:endParaRPr lang="en-US"/>
        </a:p>
      </dgm:t>
    </dgm:pt>
    <dgm:pt modelId="{47F0AC6A-9AD8-41E3-9766-BB33FC37DC50}" type="sibTrans" cxnId="{988B678B-83CD-4160-825E-9DC75CE67286}">
      <dgm:prSet/>
      <dgm:spPr/>
      <dgm:t>
        <a:bodyPr/>
        <a:lstStyle/>
        <a:p>
          <a:endParaRPr lang="en-US"/>
        </a:p>
      </dgm:t>
    </dgm:pt>
    <dgm:pt modelId="{F3E3435B-3ECB-4842-A627-3DF8EAEA41A7}">
      <dgm:prSet/>
      <dgm:spPr/>
      <dgm:t>
        <a:bodyPr/>
        <a:lstStyle/>
        <a:p>
          <a:r>
            <a:rPr lang="en-US"/>
            <a:t>Adjustments for realistic predictions with scaled inputs for past defaults.</a:t>
          </a:r>
        </a:p>
      </dgm:t>
    </dgm:pt>
    <dgm:pt modelId="{742B4377-625E-4C34-8335-33C5097C09C1}" type="parTrans" cxnId="{95942C26-BFB0-436E-9FF1-B0C6EBE226C3}">
      <dgm:prSet/>
      <dgm:spPr/>
      <dgm:t>
        <a:bodyPr/>
        <a:lstStyle/>
        <a:p>
          <a:endParaRPr lang="en-US"/>
        </a:p>
      </dgm:t>
    </dgm:pt>
    <dgm:pt modelId="{8C8A3C8D-09FB-4AD2-8320-8E0E0573759B}" type="sibTrans" cxnId="{95942C26-BFB0-436E-9FF1-B0C6EBE226C3}">
      <dgm:prSet/>
      <dgm:spPr/>
      <dgm:t>
        <a:bodyPr/>
        <a:lstStyle/>
        <a:p>
          <a:endParaRPr lang="en-US"/>
        </a:p>
      </dgm:t>
    </dgm:pt>
    <dgm:pt modelId="{DA0776AD-B65A-4420-8732-86558932312E}">
      <dgm:prSet/>
      <dgm:spPr/>
      <dgm:t>
        <a:bodyPr/>
        <a:lstStyle/>
        <a:p>
          <a:r>
            <a:rPr lang="en-US"/>
            <a:t>Raw probabilities are displayed alongside categorical predictions.</a:t>
          </a:r>
        </a:p>
      </dgm:t>
    </dgm:pt>
    <dgm:pt modelId="{624B141D-C619-477E-B82B-F0648A667671}" type="parTrans" cxnId="{80CC4417-AC17-42B3-913A-3DC6EB1AE3AC}">
      <dgm:prSet/>
      <dgm:spPr/>
      <dgm:t>
        <a:bodyPr/>
        <a:lstStyle/>
        <a:p>
          <a:endParaRPr lang="en-US"/>
        </a:p>
      </dgm:t>
    </dgm:pt>
    <dgm:pt modelId="{31862142-62CF-472D-9047-BB247FC95909}" type="sibTrans" cxnId="{80CC4417-AC17-42B3-913A-3DC6EB1AE3AC}">
      <dgm:prSet/>
      <dgm:spPr/>
      <dgm:t>
        <a:bodyPr/>
        <a:lstStyle/>
        <a:p>
          <a:endParaRPr lang="en-US"/>
        </a:p>
      </dgm:t>
    </dgm:pt>
    <dgm:pt modelId="{AFF385DD-CCDC-448C-8A76-E16713A3A846}" type="pres">
      <dgm:prSet presAssocID="{C48AEFA1-1ECE-4AD6-8702-5AEF444E46BC}" presName="linear" presStyleCnt="0">
        <dgm:presLayoutVars>
          <dgm:animLvl val="lvl"/>
          <dgm:resizeHandles val="exact"/>
        </dgm:presLayoutVars>
      </dgm:prSet>
      <dgm:spPr/>
    </dgm:pt>
    <dgm:pt modelId="{7766E253-F88B-43E9-8961-74BF8599587C}" type="pres">
      <dgm:prSet presAssocID="{CA7DBB75-CBB2-4941-849C-9EAB76E0934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B04A77-9A2E-4DDA-A3D5-8DE06AA0CF40}" type="pres">
      <dgm:prSet presAssocID="{53545402-12EE-4755-9765-BCF6FBA98AFF}" presName="spacer" presStyleCnt="0"/>
      <dgm:spPr/>
    </dgm:pt>
    <dgm:pt modelId="{963F0C26-E4A8-4144-8757-43CB22EEC997}" type="pres">
      <dgm:prSet presAssocID="{B0DE24FD-DD51-4A05-93B5-0456A02168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9A325C9-435C-423A-B0F1-9650E721EA85}" type="pres">
      <dgm:prSet presAssocID="{B0DE24FD-DD51-4A05-93B5-0456A021687A}" presName="childText" presStyleLbl="revTx" presStyleIdx="0" presStyleCnt="2">
        <dgm:presLayoutVars>
          <dgm:bulletEnabled val="1"/>
        </dgm:presLayoutVars>
      </dgm:prSet>
      <dgm:spPr/>
    </dgm:pt>
    <dgm:pt modelId="{42A455F1-AF50-4FA1-A62E-7E3871D84CAA}" type="pres">
      <dgm:prSet presAssocID="{91851BF4-42AE-459E-88B5-89A1F62D85A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CD13757-A443-4C07-9994-204099AC86BB}" type="pres">
      <dgm:prSet presAssocID="{91851BF4-42AE-459E-88B5-89A1F62D85A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DC8220D-1005-4FF6-A015-946FF60536C2}" type="presOf" srcId="{CA7DBB75-CBB2-4941-849C-9EAB76E0934E}" destId="{7766E253-F88B-43E9-8961-74BF8599587C}" srcOrd="0" destOrd="0" presId="urn:microsoft.com/office/officeart/2005/8/layout/vList2"/>
    <dgm:cxn modelId="{80CC4417-AC17-42B3-913A-3DC6EB1AE3AC}" srcId="{91851BF4-42AE-459E-88B5-89A1F62D85A3}" destId="{DA0776AD-B65A-4420-8732-86558932312E}" srcOrd="1" destOrd="0" parTransId="{624B141D-C619-477E-B82B-F0648A667671}" sibTransId="{31862142-62CF-472D-9047-BB247FC95909}"/>
    <dgm:cxn modelId="{95942C26-BFB0-436E-9FF1-B0C6EBE226C3}" srcId="{91851BF4-42AE-459E-88B5-89A1F62D85A3}" destId="{F3E3435B-3ECB-4842-A627-3DF8EAEA41A7}" srcOrd="0" destOrd="0" parTransId="{742B4377-625E-4C34-8335-33C5097C09C1}" sibTransId="{8C8A3C8D-09FB-4AD2-8320-8E0E0573759B}"/>
    <dgm:cxn modelId="{A3C98164-4FEA-4582-B5E3-B258463B58B6}" srcId="{C48AEFA1-1ECE-4AD6-8702-5AEF444E46BC}" destId="{CA7DBB75-CBB2-4941-849C-9EAB76E0934E}" srcOrd="0" destOrd="0" parTransId="{2FC29C06-D627-47C5-B530-3D325D5EC71D}" sibTransId="{53545402-12EE-4755-9765-BCF6FBA98AFF}"/>
    <dgm:cxn modelId="{09A7E766-D4BB-406E-A6A4-2B17684F5A6B}" srcId="{B0DE24FD-DD51-4A05-93B5-0456A021687A}" destId="{DF31179C-734A-4415-84E7-2265FADAA68E}" srcOrd="0" destOrd="0" parTransId="{0696511D-14E1-4D2F-ACAA-33A6C0EAEE27}" sibTransId="{BA8839AF-EBF1-422A-9163-6401C8C15474}"/>
    <dgm:cxn modelId="{5E865B67-AD57-4D2F-9183-0B20A67A60D3}" srcId="{B0DE24FD-DD51-4A05-93B5-0456A021687A}" destId="{F015DC24-43A9-4FA0-815B-991DEBCCE2E1}" srcOrd="1" destOrd="0" parTransId="{B8A2AABA-4982-41CD-A679-F6D9DDD52F37}" sibTransId="{860CE78C-DF67-49ED-8134-2ECE810B5C83}"/>
    <dgm:cxn modelId="{B2503B72-15CE-4206-ABFE-EDB7F2FEDD9C}" type="presOf" srcId="{B0DE24FD-DD51-4A05-93B5-0456A021687A}" destId="{963F0C26-E4A8-4144-8757-43CB22EEC997}" srcOrd="0" destOrd="0" presId="urn:microsoft.com/office/officeart/2005/8/layout/vList2"/>
    <dgm:cxn modelId="{A0502B74-6130-4020-8212-0B65202123DD}" type="presOf" srcId="{FD97B3BA-F31D-4311-9E7B-3C1C6672EA28}" destId="{E9A325C9-435C-423A-B0F1-9650E721EA85}" srcOrd="0" destOrd="2" presId="urn:microsoft.com/office/officeart/2005/8/layout/vList2"/>
    <dgm:cxn modelId="{31639755-EB6A-4525-ADD5-DA39C2B801AD}" type="presOf" srcId="{C48AEFA1-1ECE-4AD6-8702-5AEF444E46BC}" destId="{AFF385DD-CCDC-448C-8A76-E16713A3A846}" srcOrd="0" destOrd="0" presId="urn:microsoft.com/office/officeart/2005/8/layout/vList2"/>
    <dgm:cxn modelId="{7BC4FA76-9BA8-4168-A5DD-A1BCB1F5D6D6}" srcId="{B0DE24FD-DD51-4A05-93B5-0456A021687A}" destId="{FD97B3BA-F31D-4311-9E7B-3C1C6672EA28}" srcOrd="2" destOrd="0" parTransId="{84135394-561C-4E1B-89EB-30AADD2EBCE5}" sibTransId="{95DDF7C3-2073-4DE9-BC6C-01FF3695B3F1}"/>
    <dgm:cxn modelId="{498B0A7F-330B-46F7-96EB-C65765492B7C}" type="presOf" srcId="{DA0776AD-B65A-4420-8732-86558932312E}" destId="{7CD13757-A443-4C07-9994-204099AC86BB}" srcOrd="0" destOrd="1" presId="urn:microsoft.com/office/officeart/2005/8/layout/vList2"/>
    <dgm:cxn modelId="{988B678B-83CD-4160-825E-9DC75CE67286}" srcId="{C48AEFA1-1ECE-4AD6-8702-5AEF444E46BC}" destId="{91851BF4-42AE-459E-88B5-89A1F62D85A3}" srcOrd="2" destOrd="0" parTransId="{BE0D62BE-A2DB-49D4-B2B4-ACB8B05C8B0E}" sibTransId="{47F0AC6A-9AD8-41E3-9766-BB33FC37DC50}"/>
    <dgm:cxn modelId="{4C3AAF90-84F6-4A8C-AA42-604BBA498A0E}" type="presOf" srcId="{91851BF4-42AE-459E-88B5-89A1F62D85A3}" destId="{42A455F1-AF50-4FA1-A62E-7E3871D84CAA}" srcOrd="0" destOrd="0" presId="urn:microsoft.com/office/officeart/2005/8/layout/vList2"/>
    <dgm:cxn modelId="{E27A4392-0E8A-432E-83A7-7279FC2514ED}" type="presOf" srcId="{F015DC24-43A9-4FA0-815B-991DEBCCE2E1}" destId="{E9A325C9-435C-423A-B0F1-9650E721EA85}" srcOrd="0" destOrd="1" presId="urn:microsoft.com/office/officeart/2005/8/layout/vList2"/>
    <dgm:cxn modelId="{94CFEB94-6612-4B6A-A6B8-B053D26F8626}" type="presOf" srcId="{DF31179C-734A-4415-84E7-2265FADAA68E}" destId="{E9A325C9-435C-423A-B0F1-9650E721EA85}" srcOrd="0" destOrd="0" presId="urn:microsoft.com/office/officeart/2005/8/layout/vList2"/>
    <dgm:cxn modelId="{16871BC1-D6B5-4A74-AF68-970B31AD00AA}" type="presOf" srcId="{F3E3435B-3ECB-4842-A627-3DF8EAEA41A7}" destId="{7CD13757-A443-4C07-9994-204099AC86BB}" srcOrd="0" destOrd="0" presId="urn:microsoft.com/office/officeart/2005/8/layout/vList2"/>
    <dgm:cxn modelId="{FBF8CAD1-4E6E-4B45-B179-6F9E5584B244}" srcId="{C48AEFA1-1ECE-4AD6-8702-5AEF444E46BC}" destId="{B0DE24FD-DD51-4A05-93B5-0456A021687A}" srcOrd="1" destOrd="0" parTransId="{B0FEBB83-CB4A-4118-9C58-AA81D5BB70B9}" sibTransId="{F004716C-C044-4C09-A2B6-97F59C68ABE6}"/>
    <dgm:cxn modelId="{FB9999F3-7F30-4771-A488-556F332BBEC8}" type="presParOf" srcId="{AFF385DD-CCDC-448C-8A76-E16713A3A846}" destId="{7766E253-F88B-43E9-8961-74BF8599587C}" srcOrd="0" destOrd="0" presId="urn:microsoft.com/office/officeart/2005/8/layout/vList2"/>
    <dgm:cxn modelId="{E75AA6D2-A636-494F-B5B8-D5D9B2E7A438}" type="presParOf" srcId="{AFF385DD-CCDC-448C-8A76-E16713A3A846}" destId="{FBB04A77-9A2E-4DDA-A3D5-8DE06AA0CF40}" srcOrd="1" destOrd="0" presId="urn:microsoft.com/office/officeart/2005/8/layout/vList2"/>
    <dgm:cxn modelId="{54F46428-47CD-4B3D-86FA-4FDBDBE0DA79}" type="presParOf" srcId="{AFF385DD-CCDC-448C-8A76-E16713A3A846}" destId="{963F0C26-E4A8-4144-8757-43CB22EEC997}" srcOrd="2" destOrd="0" presId="urn:microsoft.com/office/officeart/2005/8/layout/vList2"/>
    <dgm:cxn modelId="{EAA5EDE0-6A8E-433C-8EF8-4875EB51774B}" type="presParOf" srcId="{AFF385DD-CCDC-448C-8A76-E16713A3A846}" destId="{E9A325C9-435C-423A-B0F1-9650E721EA85}" srcOrd="3" destOrd="0" presId="urn:microsoft.com/office/officeart/2005/8/layout/vList2"/>
    <dgm:cxn modelId="{312A9431-A3A4-4BD1-9351-3F8349FEFD9F}" type="presParOf" srcId="{AFF385DD-CCDC-448C-8A76-E16713A3A846}" destId="{42A455F1-AF50-4FA1-A62E-7E3871D84CAA}" srcOrd="4" destOrd="0" presId="urn:microsoft.com/office/officeart/2005/8/layout/vList2"/>
    <dgm:cxn modelId="{66EAAB34-E8D6-4BF3-85CD-E54CFEDD1091}" type="presParOf" srcId="{AFF385DD-CCDC-448C-8A76-E16713A3A846}" destId="{7CD13757-A443-4C07-9994-204099AC86B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0F1817-861E-40DB-84E4-E0ADFFB86E1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68E77A7-89EB-4336-A2F0-FAAB72418B93}">
      <dgm:prSet/>
      <dgm:spPr/>
      <dgm:t>
        <a:bodyPr/>
        <a:lstStyle/>
        <a:p>
          <a:pPr>
            <a:defRPr b="1"/>
          </a:pPr>
          <a:r>
            <a:rPr lang="en-US" b="1"/>
            <a:t>Problem Framing:</a:t>
          </a:r>
          <a:endParaRPr lang="en-US"/>
        </a:p>
      </dgm:t>
    </dgm:pt>
    <dgm:pt modelId="{BC6D6CC5-1E59-4B2B-9CBD-4CDCC7385709}" type="parTrans" cxnId="{7B924FFE-2961-4402-B0B2-72416F533C70}">
      <dgm:prSet/>
      <dgm:spPr/>
      <dgm:t>
        <a:bodyPr/>
        <a:lstStyle/>
        <a:p>
          <a:endParaRPr lang="en-US"/>
        </a:p>
      </dgm:t>
    </dgm:pt>
    <dgm:pt modelId="{360CFB15-B821-4F79-BCCD-FCB2F5072625}" type="sibTrans" cxnId="{7B924FFE-2961-4402-B0B2-72416F533C70}">
      <dgm:prSet/>
      <dgm:spPr/>
      <dgm:t>
        <a:bodyPr/>
        <a:lstStyle/>
        <a:p>
          <a:endParaRPr lang="en-US"/>
        </a:p>
      </dgm:t>
    </dgm:pt>
    <dgm:pt modelId="{AA8F27E5-EBC8-4214-B9F7-8C9C5510B195}">
      <dgm:prSet custT="1"/>
      <dgm:spPr/>
      <dgm:t>
        <a:bodyPr/>
        <a:lstStyle/>
        <a:p>
          <a:r>
            <a:rPr lang="en-US" sz="1400" dirty="0"/>
            <a:t>Business Problem: Predict loan defaults to support financial decision-making.</a:t>
          </a:r>
        </a:p>
      </dgm:t>
    </dgm:pt>
    <dgm:pt modelId="{121203E4-97DD-4155-8C0A-C8647A59893F}" type="parTrans" cxnId="{CD12168E-C1D2-492C-9463-88717CCDDF7C}">
      <dgm:prSet/>
      <dgm:spPr/>
      <dgm:t>
        <a:bodyPr/>
        <a:lstStyle/>
        <a:p>
          <a:endParaRPr lang="en-US"/>
        </a:p>
      </dgm:t>
    </dgm:pt>
    <dgm:pt modelId="{201B590B-51A8-4755-AF47-34976938E457}" type="sibTrans" cxnId="{CD12168E-C1D2-492C-9463-88717CCDDF7C}">
      <dgm:prSet/>
      <dgm:spPr/>
      <dgm:t>
        <a:bodyPr/>
        <a:lstStyle/>
        <a:p>
          <a:endParaRPr lang="en-US"/>
        </a:p>
      </dgm:t>
    </dgm:pt>
    <dgm:pt modelId="{702FC3FD-FD7C-4949-99CF-CB9F783CA74B}">
      <dgm:prSet custT="1"/>
      <dgm:spPr/>
      <dgm:t>
        <a:bodyPr/>
        <a:lstStyle/>
        <a:p>
          <a:r>
            <a:rPr lang="en-US" sz="1400" dirty="0"/>
            <a:t>Data Exploration: Cleaned and augmented dataset to ensure consistency with the model.</a:t>
          </a:r>
        </a:p>
      </dgm:t>
    </dgm:pt>
    <dgm:pt modelId="{9ACBCD3F-D2A1-4532-8622-D4382D1EBF02}" type="parTrans" cxnId="{62660EB2-4CF5-4FD4-BCB5-439E27900DAA}">
      <dgm:prSet/>
      <dgm:spPr/>
      <dgm:t>
        <a:bodyPr/>
        <a:lstStyle/>
        <a:p>
          <a:endParaRPr lang="en-US"/>
        </a:p>
      </dgm:t>
    </dgm:pt>
    <dgm:pt modelId="{97CF5CED-431C-46EF-B560-930A807A7CBA}" type="sibTrans" cxnId="{62660EB2-4CF5-4FD4-BCB5-439E27900DAA}">
      <dgm:prSet/>
      <dgm:spPr/>
      <dgm:t>
        <a:bodyPr/>
        <a:lstStyle/>
        <a:p>
          <a:endParaRPr lang="en-US"/>
        </a:p>
      </dgm:t>
    </dgm:pt>
    <dgm:pt modelId="{ED4B597D-1EDC-4DC7-812D-C08344C6449F}">
      <dgm:prSet/>
      <dgm:spPr/>
      <dgm:t>
        <a:bodyPr/>
        <a:lstStyle/>
        <a:p>
          <a:pPr>
            <a:defRPr b="1"/>
          </a:pPr>
          <a:r>
            <a:rPr lang="en-US" b="1"/>
            <a:t>Feature Engineering:</a:t>
          </a:r>
          <a:endParaRPr lang="en-US"/>
        </a:p>
      </dgm:t>
    </dgm:pt>
    <dgm:pt modelId="{8D40DBB7-F7FD-4A7E-BAB3-E7729ECCDF70}" type="parTrans" cxnId="{0DBA3214-E786-4B81-81B8-DAD8A8C08F21}">
      <dgm:prSet/>
      <dgm:spPr/>
      <dgm:t>
        <a:bodyPr/>
        <a:lstStyle/>
        <a:p>
          <a:endParaRPr lang="en-US"/>
        </a:p>
      </dgm:t>
    </dgm:pt>
    <dgm:pt modelId="{8930B847-D05D-464B-9A8C-FF5006CFBC86}" type="sibTrans" cxnId="{0DBA3214-E786-4B81-81B8-DAD8A8C08F21}">
      <dgm:prSet/>
      <dgm:spPr/>
      <dgm:t>
        <a:bodyPr/>
        <a:lstStyle/>
        <a:p>
          <a:endParaRPr lang="en-US"/>
        </a:p>
      </dgm:t>
    </dgm:pt>
    <dgm:pt modelId="{DE6AFF97-D741-4C95-9398-92E5A00B3386}">
      <dgm:prSet custT="1"/>
      <dgm:spPr/>
      <dgm:t>
        <a:bodyPr/>
        <a:lstStyle/>
        <a:p>
          <a:r>
            <a:rPr lang="en-US" sz="1400" dirty="0"/>
            <a:t>One-hot encoding for categorical features.</a:t>
          </a:r>
        </a:p>
      </dgm:t>
    </dgm:pt>
    <dgm:pt modelId="{0ED2E15F-8610-4D1F-80DA-484F1314CBBA}" type="parTrans" cxnId="{E920A405-602A-4399-B453-1011C1B61CD2}">
      <dgm:prSet/>
      <dgm:spPr/>
      <dgm:t>
        <a:bodyPr/>
        <a:lstStyle/>
        <a:p>
          <a:endParaRPr lang="en-US"/>
        </a:p>
      </dgm:t>
    </dgm:pt>
    <dgm:pt modelId="{B2998678-4EDB-4E83-986F-8C5E0455949C}" type="sibTrans" cxnId="{E920A405-602A-4399-B453-1011C1B61CD2}">
      <dgm:prSet/>
      <dgm:spPr/>
      <dgm:t>
        <a:bodyPr/>
        <a:lstStyle/>
        <a:p>
          <a:endParaRPr lang="en-US"/>
        </a:p>
      </dgm:t>
    </dgm:pt>
    <dgm:pt modelId="{D207DFE7-591C-4559-A0C7-0F3248C6A996}">
      <dgm:prSet custT="1"/>
      <dgm:spPr/>
      <dgm:t>
        <a:bodyPr/>
        <a:lstStyle/>
        <a:p>
          <a:r>
            <a:rPr lang="en-US" sz="1400"/>
            <a:t>Adjustments for scaling numerical features (e.g., Past Defaults).</a:t>
          </a:r>
        </a:p>
      </dgm:t>
    </dgm:pt>
    <dgm:pt modelId="{17AD86D6-EE38-431D-AFFA-483F689FA379}" type="parTrans" cxnId="{242D4877-95E7-4ECA-87E1-BA9BDACBF4B9}">
      <dgm:prSet/>
      <dgm:spPr/>
      <dgm:t>
        <a:bodyPr/>
        <a:lstStyle/>
        <a:p>
          <a:endParaRPr lang="en-US"/>
        </a:p>
      </dgm:t>
    </dgm:pt>
    <dgm:pt modelId="{96B440FF-8ECF-4A79-AFB7-87D085A2F52A}" type="sibTrans" cxnId="{242D4877-95E7-4ECA-87E1-BA9BDACBF4B9}">
      <dgm:prSet/>
      <dgm:spPr/>
      <dgm:t>
        <a:bodyPr/>
        <a:lstStyle/>
        <a:p>
          <a:endParaRPr lang="en-US"/>
        </a:p>
      </dgm:t>
    </dgm:pt>
    <dgm:pt modelId="{A886EEF4-43BB-410D-8DFA-D7F3F18C3893}">
      <dgm:prSet/>
      <dgm:spPr/>
      <dgm:t>
        <a:bodyPr/>
        <a:lstStyle/>
        <a:p>
          <a:pPr>
            <a:defRPr b="1"/>
          </a:pPr>
          <a:r>
            <a:rPr lang="en-US" b="1"/>
            <a:t>Model Training:</a:t>
          </a:r>
          <a:endParaRPr lang="en-US"/>
        </a:p>
      </dgm:t>
    </dgm:pt>
    <dgm:pt modelId="{9B632CA3-C959-449D-9D10-3980998D640C}" type="parTrans" cxnId="{DD0B29A6-4D60-40C1-9D23-1D990B1F99C2}">
      <dgm:prSet/>
      <dgm:spPr/>
      <dgm:t>
        <a:bodyPr/>
        <a:lstStyle/>
        <a:p>
          <a:endParaRPr lang="en-US"/>
        </a:p>
      </dgm:t>
    </dgm:pt>
    <dgm:pt modelId="{06E47DA8-13BA-4C1C-BB12-072F24080554}" type="sibTrans" cxnId="{DD0B29A6-4D60-40C1-9D23-1D990B1F99C2}">
      <dgm:prSet/>
      <dgm:spPr/>
      <dgm:t>
        <a:bodyPr/>
        <a:lstStyle/>
        <a:p>
          <a:endParaRPr lang="en-US"/>
        </a:p>
      </dgm:t>
    </dgm:pt>
    <dgm:pt modelId="{30DE7EF1-1CBB-440B-B170-170EDB1ADDAC}">
      <dgm:prSet custT="1"/>
      <dgm:spPr/>
      <dgm:t>
        <a:bodyPr/>
        <a:lstStyle/>
        <a:p>
          <a:r>
            <a:rPr lang="en-US" sz="1400" dirty="0"/>
            <a:t>Hyperparameter tuning to optimize model performance.</a:t>
          </a:r>
        </a:p>
      </dgm:t>
    </dgm:pt>
    <dgm:pt modelId="{A118EA3A-13F4-4C15-A8CE-1BCB5A310A81}" type="parTrans" cxnId="{AF8B88B5-4E57-4495-A09E-93F83CC2AF11}">
      <dgm:prSet/>
      <dgm:spPr/>
      <dgm:t>
        <a:bodyPr/>
        <a:lstStyle/>
        <a:p>
          <a:endParaRPr lang="en-US"/>
        </a:p>
      </dgm:t>
    </dgm:pt>
    <dgm:pt modelId="{1791863F-8794-46F9-B67F-76F29B87A227}" type="sibTrans" cxnId="{AF8B88B5-4E57-4495-A09E-93F83CC2AF11}">
      <dgm:prSet/>
      <dgm:spPr/>
      <dgm:t>
        <a:bodyPr/>
        <a:lstStyle/>
        <a:p>
          <a:endParaRPr lang="en-US"/>
        </a:p>
      </dgm:t>
    </dgm:pt>
    <dgm:pt modelId="{55671238-2158-44BA-B83E-F08E628916F0}">
      <dgm:prSet/>
      <dgm:spPr/>
      <dgm:t>
        <a:bodyPr/>
        <a:lstStyle/>
        <a:p>
          <a:pPr>
            <a:defRPr b="1"/>
          </a:pPr>
          <a:r>
            <a:rPr lang="en-US" b="1" dirty="0"/>
            <a:t>Validation:</a:t>
          </a:r>
          <a:endParaRPr lang="en-US" dirty="0"/>
        </a:p>
      </dgm:t>
    </dgm:pt>
    <dgm:pt modelId="{0EBDF11D-18AB-4E71-8827-46CD7D3ADFA2}" type="parTrans" cxnId="{FC92EEDD-8A76-4E42-B4A6-8866695CE4DD}">
      <dgm:prSet/>
      <dgm:spPr/>
      <dgm:t>
        <a:bodyPr/>
        <a:lstStyle/>
        <a:p>
          <a:endParaRPr lang="en-US"/>
        </a:p>
      </dgm:t>
    </dgm:pt>
    <dgm:pt modelId="{4D59F4EB-5681-417C-A73E-CD26FC1CE2F7}" type="sibTrans" cxnId="{FC92EEDD-8A76-4E42-B4A6-8866695CE4DD}">
      <dgm:prSet/>
      <dgm:spPr/>
      <dgm:t>
        <a:bodyPr/>
        <a:lstStyle/>
        <a:p>
          <a:endParaRPr lang="en-US"/>
        </a:p>
      </dgm:t>
    </dgm:pt>
    <dgm:pt modelId="{271A0069-A2EE-4966-A9C5-E575F9094FE9}">
      <dgm:prSet custT="1"/>
      <dgm:spPr/>
      <dgm:t>
        <a:bodyPr/>
        <a:lstStyle/>
        <a:p>
          <a:r>
            <a:rPr lang="en-US" sz="1400" dirty="0"/>
            <a:t>Evaluated on test data using metrics like AUC-ROC, F1 Score, and Accuracy.</a:t>
          </a:r>
        </a:p>
      </dgm:t>
    </dgm:pt>
    <dgm:pt modelId="{F702A52A-CED9-40A1-8193-1EF0D78074AC}" type="parTrans" cxnId="{5976F4D0-0518-4852-9868-7AEB35AF9807}">
      <dgm:prSet/>
      <dgm:spPr/>
      <dgm:t>
        <a:bodyPr/>
        <a:lstStyle/>
        <a:p>
          <a:endParaRPr lang="en-US"/>
        </a:p>
      </dgm:t>
    </dgm:pt>
    <dgm:pt modelId="{90D8E5AE-DFA6-4685-B802-5D33CEDC8D11}" type="sibTrans" cxnId="{5976F4D0-0518-4852-9868-7AEB35AF9807}">
      <dgm:prSet/>
      <dgm:spPr/>
      <dgm:t>
        <a:bodyPr/>
        <a:lstStyle/>
        <a:p>
          <a:endParaRPr lang="en-US"/>
        </a:p>
      </dgm:t>
    </dgm:pt>
    <dgm:pt modelId="{09915F6A-996C-4A91-94A6-1E65A306F135}">
      <dgm:prSet/>
      <dgm:spPr/>
      <dgm:t>
        <a:bodyPr/>
        <a:lstStyle/>
        <a:p>
          <a:pPr>
            <a:defRPr b="1"/>
          </a:pPr>
          <a:r>
            <a:rPr lang="en-US" b="1"/>
            <a:t>Deployment:</a:t>
          </a:r>
          <a:endParaRPr lang="en-US"/>
        </a:p>
      </dgm:t>
    </dgm:pt>
    <dgm:pt modelId="{18CC08DC-7F44-400A-B118-947D98F36898}" type="parTrans" cxnId="{34F6C1A1-E85B-48A5-8FE1-13737694670F}">
      <dgm:prSet/>
      <dgm:spPr/>
      <dgm:t>
        <a:bodyPr/>
        <a:lstStyle/>
        <a:p>
          <a:endParaRPr lang="en-US"/>
        </a:p>
      </dgm:t>
    </dgm:pt>
    <dgm:pt modelId="{5A45C6CD-BA52-4CBC-9C8F-5040F03C227A}" type="sibTrans" cxnId="{34F6C1A1-E85B-48A5-8FE1-13737694670F}">
      <dgm:prSet/>
      <dgm:spPr/>
      <dgm:t>
        <a:bodyPr/>
        <a:lstStyle/>
        <a:p>
          <a:endParaRPr lang="en-US"/>
        </a:p>
      </dgm:t>
    </dgm:pt>
    <dgm:pt modelId="{CFC7776D-3220-40A0-917E-50D7566ADE52}">
      <dgm:prSet custT="1"/>
      <dgm:spPr/>
      <dgm:t>
        <a:bodyPr/>
        <a:lstStyle/>
        <a:p>
          <a:r>
            <a:rPr lang="en-US" sz="1400" dirty="0"/>
            <a:t>Application built using Dash to allow user interaction with the model.</a:t>
          </a:r>
        </a:p>
      </dgm:t>
    </dgm:pt>
    <dgm:pt modelId="{93F57438-FDE8-4032-B8F5-732B68357C02}" type="parTrans" cxnId="{B87A3949-2E79-4D06-A4DD-867440A67291}">
      <dgm:prSet/>
      <dgm:spPr/>
      <dgm:t>
        <a:bodyPr/>
        <a:lstStyle/>
        <a:p>
          <a:endParaRPr lang="en-US"/>
        </a:p>
      </dgm:t>
    </dgm:pt>
    <dgm:pt modelId="{37EC6B29-FF2B-4FCD-9A0C-02BF3D770639}" type="sibTrans" cxnId="{B87A3949-2E79-4D06-A4DD-867440A67291}">
      <dgm:prSet/>
      <dgm:spPr/>
      <dgm:t>
        <a:bodyPr/>
        <a:lstStyle/>
        <a:p>
          <a:endParaRPr lang="en-US"/>
        </a:p>
      </dgm:t>
    </dgm:pt>
    <dgm:pt modelId="{478FF8CC-93F3-4DC8-A24F-1C77D82F4CC7}" type="pres">
      <dgm:prSet presAssocID="{250F1817-861E-40DB-84E4-E0ADFFB86E12}" presName="root" presStyleCnt="0">
        <dgm:presLayoutVars>
          <dgm:dir/>
          <dgm:resizeHandles val="exact"/>
        </dgm:presLayoutVars>
      </dgm:prSet>
      <dgm:spPr/>
    </dgm:pt>
    <dgm:pt modelId="{B4AE010D-400E-4428-9539-F298B141804E}" type="pres">
      <dgm:prSet presAssocID="{868E77A7-89EB-4336-A2F0-FAAB72418B93}" presName="compNode" presStyleCnt="0"/>
      <dgm:spPr/>
    </dgm:pt>
    <dgm:pt modelId="{DF0413D6-8FAC-4570-9FE8-5136A43115E8}" type="pres">
      <dgm:prSet presAssocID="{868E77A7-89EB-4336-A2F0-FAAB72418B9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B361949-ED58-48CF-B345-AAA31BBDE92A}" type="pres">
      <dgm:prSet presAssocID="{868E77A7-89EB-4336-A2F0-FAAB72418B93}" presName="iconSpace" presStyleCnt="0"/>
      <dgm:spPr/>
    </dgm:pt>
    <dgm:pt modelId="{EE2DB6E0-B390-425A-AF03-CF888C38DF37}" type="pres">
      <dgm:prSet presAssocID="{868E77A7-89EB-4336-A2F0-FAAB72418B93}" presName="parTx" presStyleLbl="revTx" presStyleIdx="0" presStyleCnt="10">
        <dgm:presLayoutVars>
          <dgm:chMax val="0"/>
          <dgm:chPref val="0"/>
        </dgm:presLayoutVars>
      </dgm:prSet>
      <dgm:spPr/>
    </dgm:pt>
    <dgm:pt modelId="{70451E6C-A75F-4822-B4FB-FEFA9539BB89}" type="pres">
      <dgm:prSet presAssocID="{868E77A7-89EB-4336-A2F0-FAAB72418B93}" presName="txSpace" presStyleCnt="0"/>
      <dgm:spPr/>
    </dgm:pt>
    <dgm:pt modelId="{23154C54-6A7A-41F0-A70E-8BBC0714C598}" type="pres">
      <dgm:prSet presAssocID="{868E77A7-89EB-4336-A2F0-FAAB72418B93}" presName="desTx" presStyleLbl="revTx" presStyleIdx="1" presStyleCnt="10">
        <dgm:presLayoutVars/>
      </dgm:prSet>
      <dgm:spPr/>
    </dgm:pt>
    <dgm:pt modelId="{EED877FA-CBA7-4F6C-990F-2B181C61867A}" type="pres">
      <dgm:prSet presAssocID="{360CFB15-B821-4F79-BCCD-FCB2F5072625}" presName="sibTrans" presStyleCnt="0"/>
      <dgm:spPr/>
    </dgm:pt>
    <dgm:pt modelId="{21A7E927-EAB2-47CF-83FF-39D3650D98D2}" type="pres">
      <dgm:prSet presAssocID="{ED4B597D-1EDC-4DC7-812D-C08344C6449F}" presName="compNode" presStyleCnt="0"/>
      <dgm:spPr/>
    </dgm:pt>
    <dgm:pt modelId="{25E49F05-5C43-4B12-B0E4-DEFE00F60202}" type="pres">
      <dgm:prSet presAssocID="{ED4B597D-1EDC-4DC7-812D-C08344C6449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F202C7D-5B76-4CC9-9F41-214DB4D17E9C}" type="pres">
      <dgm:prSet presAssocID="{ED4B597D-1EDC-4DC7-812D-C08344C6449F}" presName="iconSpace" presStyleCnt="0"/>
      <dgm:spPr/>
    </dgm:pt>
    <dgm:pt modelId="{B97E10EB-F685-4146-B545-8362CA139A75}" type="pres">
      <dgm:prSet presAssocID="{ED4B597D-1EDC-4DC7-812D-C08344C6449F}" presName="parTx" presStyleLbl="revTx" presStyleIdx="2" presStyleCnt="10">
        <dgm:presLayoutVars>
          <dgm:chMax val="0"/>
          <dgm:chPref val="0"/>
        </dgm:presLayoutVars>
      </dgm:prSet>
      <dgm:spPr/>
    </dgm:pt>
    <dgm:pt modelId="{C0BF1183-8FFE-4621-8F33-768D130E5CFD}" type="pres">
      <dgm:prSet presAssocID="{ED4B597D-1EDC-4DC7-812D-C08344C6449F}" presName="txSpace" presStyleCnt="0"/>
      <dgm:spPr/>
    </dgm:pt>
    <dgm:pt modelId="{43ED966D-4221-4077-A8C9-4ED75F6939BC}" type="pres">
      <dgm:prSet presAssocID="{ED4B597D-1EDC-4DC7-812D-C08344C6449F}" presName="desTx" presStyleLbl="revTx" presStyleIdx="3" presStyleCnt="10">
        <dgm:presLayoutVars/>
      </dgm:prSet>
      <dgm:spPr/>
    </dgm:pt>
    <dgm:pt modelId="{876B508C-12BD-4B51-B7BC-D0A110309F76}" type="pres">
      <dgm:prSet presAssocID="{8930B847-D05D-464B-9A8C-FF5006CFBC86}" presName="sibTrans" presStyleCnt="0"/>
      <dgm:spPr/>
    </dgm:pt>
    <dgm:pt modelId="{46701944-65D7-427E-9B7B-9004541650C4}" type="pres">
      <dgm:prSet presAssocID="{A886EEF4-43BB-410D-8DFA-D7F3F18C3893}" presName="compNode" presStyleCnt="0"/>
      <dgm:spPr/>
    </dgm:pt>
    <dgm:pt modelId="{DAF1EE77-CB48-4177-8057-79ACF2FF2BD6}" type="pres">
      <dgm:prSet presAssocID="{A886EEF4-43BB-410D-8DFA-D7F3F18C389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B62FC91-40E9-491F-A4A9-778E42C1FA82}" type="pres">
      <dgm:prSet presAssocID="{A886EEF4-43BB-410D-8DFA-D7F3F18C3893}" presName="iconSpace" presStyleCnt="0"/>
      <dgm:spPr/>
    </dgm:pt>
    <dgm:pt modelId="{9BA06D15-BF31-4EFA-B3C9-784B3A3AFA72}" type="pres">
      <dgm:prSet presAssocID="{A886EEF4-43BB-410D-8DFA-D7F3F18C3893}" presName="parTx" presStyleLbl="revTx" presStyleIdx="4" presStyleCnt="10">
        <dgm:presLayoutVars>
          <dgm:chMax val="0"/>
          <dgm:chPref val="0"/>
        </dgm:presLayoutVars>
      </dgm:prSet>
      <dgm:spPr/>
    </dgm:pt>
    <dgm:pt modelId="{74EBE0BB-BB5D-40CF-AAF4-406110412684}" type="pres">
      <dgm:prSet presAssocID="{A886EEF4-43BB-410D-8DFA-D7F3F18C3893}" presName="txSpace" presStyleCnt="0"/>
      <dgm:spPr/>
    </dgm:pt>
    <dgm:pt modelId="{A9448ED4-92E5-4A75-A252-5C221ED5E200}" type="pres">
      <dgm:prSet presAssocID="{A886EEF4-43BB-410D-8DFA-D7F3F18C3893}" presName="desTx" presStyleLbl="revTx" presStyleIdx="5" presStyleCnt="10">
        <dgm:presLayoutVars/>
      </dgm:prSet>
      <dgm:spPr/>
    </dgm:pt>
    <dgm:pt modelId="{765E38D4-B42C-4F2B-ABCB-99E7E5FD55B5}" type="pres">
      <dgm:prSet presAssocID="{06E47DA8-13BA-4C1C-BB12-072F24080554}" presName="sibTrans" presStyleCnt="0"/>
      <dgm:spPr/>
    </dgm:pt>
    <dgm:pt modelId="{6145E7EF-ACD9-4050-8EC3-DC329ACBEEC1}" type="pres">
      <dgm:prSet presAssocID="{55671238-2158-44BA-B83E-F08E628916F0}" presName="compNode" presStyleCnt="0"/>
      <dgm:spPr/>
    </dgm:pt>
    <dgm:pt modelId="{2F07C739-B807-4F8B-80BF-10B051D5D903}" type="pres">
      <dgm:prSet presAssocID="{55671238-2158-44BA-B83E-F08E628916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3ABD7880-A982-4F89-9AC3-501C04E19920}" type="pres">
      <dgm:prSet presAssocID="{55671238-2158-44BA-B83E-F08E628916F0}" presName="iconSpace" presStyleCnt="0"/>
      <dgm:spPr/>
    </dgm:pt>
    <dgm:pt modelId="{B5F1A8CC-7ABF-48DA-AA5F-DF5A9936A563}" type="pres">
      <dgm:prSet presAssocID="{55671238-2158-44BA-B83E-F08E628916F0}" presName="parTx" presStyleLbl="revTx" presStyleIdx="6" presStyleCnt="10">
        <dgm:presLayoutVars>
          <dgm:chMax val="0"/>
          <dgm:chPref val="0"/>
        </dgm:presLayoutVars>
      </dgm:prSet>
      <dgm:spPr/>
    </dgm:pt>
    <dgm:pt modelId="{AC4CD9D8-864E-4A4F-9C71-A18DC478EE4A}" type="pres">
      <dgm:prSet presAssocID="{55671238-2158-44BA-B83E-F08E628916F0}" presName="txSpace" presStyleCnt="0"/>
      <dgm:spPr/>
    </dgm:pt>
    <dgm:pt modelId="{FC0D78B3-07DF-43B4-B138-266650D4A3DF}" type="pres">
      <dgm:prSet presAssocID="{55671238-2158-44BA-B83E-F08E628916F0}" presName="desTx" presStyleLbl="revTx" presStyleIdx="7" presStyleCnt="10">
        <dgm:presLayoutVars/>
      </dgm:prSet>
      <dgm:spPr/>
    </dgm:pt>
    <dgm:pt modelId="{C6519E60-27DC-469F-A74C-12C5DA5A5D65}" type="pres">
      <dgm:prSet presAssocID="{4D59F4EB-5681-417C-A73E-CD26FC1CE2F7}" presName="sibTrans" presStyleCnt="0"/>
      <dgm:spPr/>
    </dgm:pt>
    <dgm:pt modelId="{FF6239B3-1337-4937-AE9A-B8B4E3ED9A16}" type="pres">
      <dgm:prSet presAssocID="{09915F6A-996C-4A91-94A6-1E65A306F135}" presName="compNode" presStyleCnt="0"/>
      <dgm:spPr/>
    </dgm:pt>
    <dgm:pt modelId="{BEB7D184-B11B-4DC3-AF2C-8C4ACFC9A23F}" type="pres">
      <dgm:prSet presAssocID="{09915F6A-996C-4A91-94A6-1E65A306F13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7C5508F-42E5-420F-8BAB-5922B32820AD}" type="pres">
      <dgm:prSet presAssocID="{09915F6A-996C-4A91-94A6-1E65A306F135}" presName="iconSpace" presStyleCnt="0"/>
      <dgm:spPr/>
    </dgm:pt>
    <dgm:pt modelId="{32BC3398-12F7-4D98-8EDC-F40DFF32E7F0}" type="pres">
      <dgm:prSet presAssocID="{09915F6A-996C-4A91-94A6-1E65A306F135}" presName="parTx" presStyleLbl="revTx" presStyleIdx="8" presStyleCnt="10">
        <dgm:presLayoutVars>
          <dgm:chMax val="0"/>
          <dgm:chPref val="0"/>
        </dgm:presLayoutVars>
      </dgm:prSet>
      <dgm:spPr/>
    </dgm:pt>
    <dgm:pt modelId="{F715C43C-E9F3-4957-AC25-9575ED73E581}" type="pres">
      <dgm:prSet presAssocID="{09915F6A-996C-4A91-94A6-1E65A306F135}" presName="txSpace" presStyleCnt="0"/>
      <dgm:spPr/>
    </dgm:pt>
    <dgm:pt modelId="{4C8650ED-3080-4C48-9A62-0E3537789715}" type="pres">
      <dgm:prSet presAssocID="{09915F6A-996C-4A91-94A6-1E65A306F135}" presName="desTx" presStyleLbl="revTx" presStyleIdx="9" presStyleCnt="10">
        <dgm:presLayoutVars/>
      </dgm:prSet>
      <dgm:spPr/>
    </dgm:pt>
  </dgm:ptLst>
  <dgm:cxnLst>
    <dgm:cxn modelId="{E920A405-602A-4399-B453-1011C1B61CD2}" srcId="{ED4B597D-1EDC-4DC7-812D-C08344C6449F}" destId="{DE6AFF97-D741-4C95-9398-92E5A00B3386}" srcOrd="0" destOrd="0" parTransId="{0ED2E15F-8610-4D1F-80DA-484F1314CBBA}" sibTransId="{B2998678-4EDB-4E83-986F-8C5E0455949C}"/>
    <dgm:cxn modelId="{5FEBE60B-963F-4BAD-845C-A6BFE2C723AE}" type="presOf" srcId="{ED4B597D-1EDC-4DC7-812D-C08344C6449F}" destId="{B97E10EB-F685-4146-B545-8362CA139A75}" srcOrd="0" destOrd="0" presId="urn:microsoft.com/office/officeart/2018/5/layout/CenteredIconLabelDescriptionList"/>
    <dgm:cxn modelId="{0E3D260C-7E2B-4DDE-8D2F-A5AAF6B6C239}" type="presOf" srcId="{DE6AFF97-D741-4C95-9398-92E5A00B3386}" destId="{43ED966D-4221-4077-A8C9-4ED75F6939BC}" srcOrd="0" destOrd="0" presId="urn:microsoft.com/office/officeart/2018/5/layout/CenteredIconLabelDescriptionList"/>
    <dgm:cxn modelId="{0DBA3214-E786-4B81-81B8-DAD8A8C08F21}" srcId="{250F1817-861E-40DB-84E4-E0ADFFB86E12}" destId="{ED4B597D-1EDC-4DC7-812D-C08344C6449F}" srcOrd="1" destOrd="0" parTransId="{8D40DBB7-F7FD-4A7E-BAB3-E7729ECCDF70}" sibTransId="{8930B847-D05D-464B-9A8C-FF5006CFBC86}"/>
    <dgm:cxn modelId="{5F775818-0572-4592-A94B-1FD224D43E27}" type="presOf" srcId="{CFC7776D-3220-40A0-917E-50D7566ADE52}" destId="{4C8650ED-3080-4C48-9A62-0E3537789715}" srcOrd="0" destOrd="0" presId="urn:microsoft.com/office/officeart/2018/5/layout/CenteredIconLabelDescriptionList"/>
    <dgm:cxn modelId="{D96AB622-D495-4560-B90C-2D87DA879C27}" type="presOf" srcId="{AA8F27E5-EBC8-4214-B9F7-8C9C5510B195}" destId="{23154C54-6A7A-41F0-A70E-8BBC0714C598}" srcOrd="0" destOrd="0" presId="urn:microsoft.com/office/officeart/2018/5/layout/CenteredIconLabelDescriptionList"/>
    <dgm:cxn modelId="{166F2727-0514-485A-A2BE-B3360906300D}" type="presOf" srcId="{30DE7EF1-1CBB-440B-B170-170EDB1ADDAC}" destId="{A9448ED4-92E5-4A75-A252-5C221ED5E200}" srcOrd="0" destOrd="0" presId="urn:microsoft.com/office/officeart/2018/5/layout/CenteredIconLabelDescriptionList"/>
    <dgm:cxn modelId="{B87A3949-2E79-4D06-A4DD-867440A67291}" srcId="{09915F6A-996C-4A91-94A6-1E65A306F135}" destId="{CFC7776D-3220-40A0-917E-50D7566ADE52}" srcOrd="0" destOrd="0" parTransId="{93F57438-FDE8-4032-B8F5-732B68357C02}" sibTransId="{37EC6B29-FF2B-4FCD-9A0C-02BF3D770639}"/>
    <dgm:cxn modelId="{6779A571-615A-487B-ADD2-CE489542686F}" type="presOf" srcId="{55671238-2158-44BA-B83E-F08E628916F0}" destId="{B5F1A8CC-7ABF-48DA-AA5F-DF5A9936A563}" srcOrd="0" destOrd="0" presId="urn:microsoft.com/office/officeart/2018/5/layout/CenteredIconLabelDescriptionList"/>
    <dgm:cxn modelId="{94CD6855-06B5-40DC-9FAE-B0B20E310B51}" type="presOf" srcId="{702FC3FD-FD7C-4949-99CF-CB9F783CA74B}" destId="{23154C54-6A7A-41F0-A70E-8BBC0714C598}" srcOrd="0" destOrd="1" presId="urn:microsoft.com/office/officeart/2018/5/layout/CenteredIconLabelDescriptionList"/>
    <dgm:cxn modelId="{242D4877-95E7-4ECA-87E1-BA9BDACBF4B9}" srcId="{ED4B597D-1EDC-4DC7-812D-C08344C6449F}" destId="{D207DFE7-591C-4559-A0C7-0F3248C6A996}" srcOrd="1" destOrd="0" parTransId="{17AD86D6-EE38-431D-AFFA-483F689FA379}" sibTransId="{96B440FF-8ECF-4A79-AFB7-87D085A2F52A}"/>
    <dgm:cxn modelId="{D52BEF8B-7B13-4ABD-ACC1-2CCA3D7C445A}" type="presOf" srcId="{250F1817-861E-40DB-84E4-E0ADFFB86E12}" destId="{478FF8CC-93F3-4DC8-A24F-1C77D82F4CC7}" srcOrd="0" destOrd="0" presId="urn:microsoft.com/office/officeart/2018/5/layout/CenteredIconLabelDescriptionList"/>
    <dgm:cxn modelId="{CD12168E-C1D2-492C-9463-88717CCDDF7C}" srcId="{868E77A7-89EB-4336-A2F0-FAAB72418B93}" destId="{AA8F27E5-EBC8-4214-B9F7-8C9C5510B195}" srcOrd="0" destOrd="0" parTransId="{121203E4-97DD-4155-8C0A-C8647A59893F}" sibTransId="{201B590B-51A8-4755-AF47-34976938E457}"/>
    <dgm:cxn modelId="{0EB3828E-8FB7-4271-84EA-B5B1BCF00EBF}" type="presOf" srcId="{D207DFE7-591C-4559-A0C7-0F3248C6A996}" destId="{43ED966D-4221-4077-A8C9-4ED75F6939BC}" srcOrd="0" destOrd="1" presId="urn:microsoft.com/office/officeart/2018/5/layout/CenteredIconLabelDescriptionList"/>
    <dgm:cxn modelId="{936CF593-9EEC-4E15-B7DC-2C0AE1E812A2}" type="presOf" srcId="{A886EEF4-43BB-410D-8DFA-D7F3F18C3893}" destId="{9BA06D15-BF31-4EFA-B3C9-784B3A3AFA72}" srcOrd="0" destOrd="0" presId="urn:microsoft.com/office/officeart/2018/5/layout/CenteredIconLabelDescriptionList"/>
    <dgm:cxn modelId="{34F6C1A1-E85B-48A5-8FE1-13737694670F}" srcId="{250F1817-861E-40DB-84E4-E0ADFFB86E12}" destId="{09915F6A-996C-4A91-94A6-1E65A306F135}" srcOrd="4" destOrd="0" parTransId="{18CC08DC-7F44-400A-B118-947D98F36898}" sibTransId="{5A45C6CD-BA52-4CBC-9C8F-5040F03C227A}"/>
    <dgm:cxn modelId="{DD0B29A6-4D60-40C1-9D23-1D990B1F99C2}" srcId="{250F1817-861E-40DB-84E4-E0ADFFB86E12}" destId="{A886EEF4-43BB-410D-8DFA-D7F3F18C3893}" srcOrd="2" destOrd="0" parTransId="{9B632CA3-C959-449D-9D10-3980998D640C}" sibTransId="{06E47DA8-13BA-4C1C-BB12-072F24080554}"/>
    <dgm:cxn modelId="{07512CA6-5423-47F5-86B9-6891633E3266}" type="presOf" srcId="{09915F6A-996C-4A91-94A6-1E65A306F135}" destId="{32BC3398-12F7-4D98-8EDC-F40DFF32E7F0}" srcOrd="0" destOrd="0" presId="urn:microsoft.com/office/officeart/2018/5/layout/CenteredIconLabelDescriptionList"/>
    <dgm:cxn modelId="{62660EB2-4CF5-4FD4-BCB5-439E27900DAA}" srcId="{868E77A7-89EB-4336-A2F0-FAAB72418B93}" destId="{702FC3FD-FD7C-4949-99CF-CB9F783CA74B}" srcOrd="1" destOrd="0" parTransId="{9ACBCD3F-D2A1-4532-8622-D4382D1EBF02}" sibTransId="{97CF5CED-431C-46EF-B560-930A807A7CBA}"/>
    <dgm:cxn modelId="{AF8B88B5-4E57-4495-A09E-93F83CC2AF11}" srcId="{A886EEF4-43BB-410D-8DFA-D7F3F18C3893}" destId="{30DE7EF1-1CBB-440B-B170-170EDB1ADDAC}" srcOrd="0" destOrd="0" parTransId="{A118EA3A-13F4-4C15-A8CE-1BCB5A310A81}" sibTransId="{1791863F-8794-46F9-B67F-76F29B87A227}"/>
    <dgm:cxn modelId="{51FA44CA-BFC3-4034-A965-C80C4D16DB2C}" type="presOf" srcId="{271A0069-A2EE-4966-A9C5-E575F9094FE9}" destId="{FC0D78B3-07DF-43B4-B138-266650D4A3DF}" srcOrd="0" destOrd="0" presId="urn:microsoft.com/office/officeart/2018/5/layout/CenteredIconLabelDescriptionList"/>
    <dgm:cxn modelId="{5976F4D0-0518-4852-9868-7AEB35AF9807}" srcId="{55671238-2158-44BA-B83E-F08E628916F0}" destId="{271A0069-A2EE-4966-A9C5-E575F9094FE9}" srcOrd="0" destOrd="0" parTransId="{F702A52A-CED9-40A1-8193-1EF0D78074AC}" sibTransId="{90D8E5AE-DFA6-4685-B802-5D33CEDC8D11}"/>
    <dgm:cxn modelId="{FC92EEDD-8A76-4E42-B4A6-8866695CE4DD}" srcId="{250F1817-861E-40DB-84E4-E0ADFFB86E12}" destId="{55671238-2158-44BA-B83E-F08E628916F0}" srcOrd="3" destOrd="0" parTransId="{0EBDF11D-18AB-4E71-8827-46CD7D3ADFA2}" sibTransId="{4D59F4EB-5681-417C-A73E-CD26FC1CE2F7}"/>
    <dgm:cxn modelId="{6979A2DF-DCC6-4391-98D0-CEBDCF1D3C80}" type="presOf" srcId="{868E77A7-89EB-4336-A2F0-FAAB72418B93}" destId="{EE2DB6E0-B390-425A-AF03-CF888C38DF37}" srcOrd="0" destOrd="0" presId="urn:microsoft.com/office/officeart/2018/5/layout/CenteredIconLabelDescriptionList"/>
    <dgm:cxn modelId="{7B924FFE-2961-4402-B0B2-72416F533C70}" srcId="{250F1817-861E-40DB-84E4-E0ADFFB86E12}" destId="{868E77A7-89EB-4336-A2F0-FAAB72418B93}" srcOrd="0" destOrd="0" parTransId="{BC6D6CC5-1E59-4B2B-9CBD-4CDCC7385709}" sibTransId="{360CFB15-B821-4F79-BCCD-FCB2F5072625}"/>
    <dgm:cxn modelId="{5BA9ED0B-24CF-49A5-91E9-407368A52362}" type="presParOf" srcId="{478FF8CC-93F3-4DC8-A24F-1C77D82F4CC7}" destId="{B4AE010D-400E-4428-9539-F298B141804E}" srcOrd="0" destOrd="0" presId="urn:microsoft.com/office/officeart/2018/5/layout/CenteredIconLabelDescriptionList"/>
    <dgm:cxn modelId="{5AD6A4B7-284B-4CA0-A1A8-6B04482D5EE5}" type="presParOf" srcId="{B4AE010D-400E-4428-9539-F298B141804E}" destId="{DF0413D6-8FAC-4570-9FE8-5136A43115E8}" srcOrd="0" destOrd="0" presId="urn:microsoft.com/office/officeart/2018/5/layout/CenteredIconLabelDescriptionList"/>
    <dgm:cxn modelId="{5728A797-98AC-4856-88DC-A9464FA606DB}" type="presParOf" srcId="{B4AE010D-400E-4428-9539-F298B141804E}" destId="{9B361949-ED58-48CF-B345-AAA31BBDE92A}" srcOrd="1" destOrd="0" presId="urn:microsoft.com/office/officeart/2018/5/layout/CenteredIconLabelDescriptionList"/>
    <dgm:cxn modelId="{8EE36DB3-0B86-4D57-BC1F-B073165B4F30}" type="presParOf" srcId="{B4AE010D-400E-4428-9539-F298B141804E}" destId="{EE2DB6E0-B390-425A-AF03-CF888C38DF37}" srcOrd="2" destOrd="0" presId="urn:microsoft.com/office/officeart/2018/5/layout/CenteredIconLabelDescriptionList"/>
    <dgm:cxn modelId="{CEE8898B-C385-4E08-98E2-E5A7F7A860E1}" type="presParOf" srcId="{B4AE010D-400E-4428-9539-F298B141804E}" destId="{70451E6C-A75F-4822-B4FB-FEFA9539BB89}" srcOrd="3" destOrd="0" presId="urn:microsoft.com/office/officeart/2018/5/layout/CenteredIconLabelDescriptionList"/>
    <dgm:cxn modelId="{AEAACF13-8A51-46C8-AA18-64516BC5147B}" type="presParOf" srcId="{B4AE010D-400E-4428-9539-F298B141804E}" destId="{23154C54-6A7A-41F0-A70E-8BBC0714C598}" srcOrd="4" destOrd="0" presId="urn:microsoft.com/office/officeart/2018/5/layout/CenteredIconLabelDescriptionList"/>
    <dgm:cxn modelId="{EED58005-FF6A-4B10-A706-979F51149CD9}" type="presParOf" srcId="{478FF8CC-93F3-4DC8-A24F-1C77D82F4CC7}" destId="{EED877FA-CBA7-4F6C-990F-2B181C61867A}" srcOrd="1" destOrd="0" presId="urn:microsoft.com/office/officeart/2018/5/layout/CenteredIconLabelDescriptionList"/>
    <dgm:cxn modelId="{662EE0D8-C340-4B09-92D0-1722027BDC46}" type="presParOf" srcId="{478FF8CC-93F3-4DC8-A24F-1C77D82F4CC7}" destId="{21A7E927-EAB2-47CF-83FF-39D3650D98D2}" srcOrd="2" destOrd="0" presId="urn:microsoft.com/office/officeart/2018/5/layout/CenteredIconLabelDescriptionList"/>
    <dgm:cxn modelId="{D54B096A-7ED5-4AB3-BD45-E59FF3130306}" type="presParOf" srcId="{21A7E927-EAB2-47CF-83FF-39D3650D98D2}" destId="{25E49F05-5C43-4B12-B0E4-DEFE00F60202}" srcOrd="0" destOrd="0" presId="urn:microsoft.com/office/officeart/2018/5/layout/CenteredIconLabelDescriptionList"/>
    <dgm:cxn modelId="{4197A392-AD7F-498D-9420-8191942E3B60}" type="presParOf" srcId="{21A7E927-EAB2-47CF-83FF-39D3650D98D2}" destId="{2F202C7D-5B76-4CC9-9F41-214DB4D17E9C}" srcOrd="1" destOrd="0" presId="urn:microsoft.com/office/officeart/2018/5/layout/CenteredIconLabelDescriptionList"/>
    <dgm:cxn modelId="{DD6A9584-167A-460D-873E-50FF78FC7FD4}" type="presParOf" srcId="{21A7E927-EAB2-47CF-83FF-39D3650D98D2}" destId="{B97E10EB-F685-4146-B545-8362CA139A75}" srcOrd="2" destOrd="0" presId="urn:microsoft.com/office/officeart/2018/5/layout/CenteredIconLabelDescriptionList"/>
    <dgm:cxn modelId="{317907D9-E07F-4038-8650-A5B092A88852}" type="presParOf" srcId="{21A7E927-EAB2-47CF-83FF-39D3650D98D2}" destId="{C0BF1183-8FFE-4621-8F33-768D130E5CFD}" srcOrd="3" destOrd="0" presId="urn:microsoft.com/office/officeart/2018/5/layout/CenteredIconLabelDescriptionList"/>
    <dgm:cxn modelId="{B7D0258F-38DF-4223-85A1-68917F455D4C}" type="presParOf" srcId="{21A7E927-EAB2-47CF-83FF-39D3650D98D2}" destId="{43ED966D-4221-4077-A8C9-4ED75F6939BC}" srcOrd="4" destOrd="0" presId="urn:microsoft.com/office/officeart/2018/5/layout/CenteredIconLabelDescriptionList"/>
    <dgm:cxn modelId="{8D8B40BC-2F89-4905-BEC6-E5D1168116F8}" type="presParOf" srcId="{478FF8CC-93F3-4DC8-A24F-1C77D82F4CC7}" destId="{876B508C-12BD-4B51-B7BC-D0A110309F76}" srcOrd="3" destOrd="0" presId="urn:microsoft.com/office/officeart/2018/5/layout/CenteredIconLabelDescriptionList"/>
    <dgm:cxn modelId="{A8633895-7BF8-4930-BEA0-C8A327BCA442}" type="presParOf" srcId="{478FF8CC-93F3-4DC8-A24F-1C77D82F4CC7}" destId="{46701944-65D7-427E-9B7B-9004541650C4}" srcOrd="4" destOrd="0" presId="urn:microsoft.com/office/officeart/2018/5/layout/CenteredIconLabelDescriptionList"/>
    <dgm:cxn modelId="{2DAB84F1-E62A-4D2A-B5B6-7D5A61E9218D}" type="presParOf" srcId="{46701944-65D7-427E-9B7B-9004541650C4}" destId="{DAF1EE77-CB48-4177-8057-79ACF2FF2BD6}" srcOrd="0" destOrd="0" presId="urn:microsoft.com/office/officeart/2018/5/layout/CenteredIconLabelDescriptionList"/>
    <dgm:cxn modelId="{C52F7AE9-68A0-4D85-B37B-87F3B64AB15E}" type="presParOf" srcId="{46701944-65D7-427E-9B7B-9004541650C4}" destId="{CB62FC91-40E9-491F-A4A9-778E42C1FA82}" srcOrd="1" destOrd="0" presId="urn:microsoft.com/office/officeart/2018/5/layout/CenteredIconLabelDescriptionList"/>
    <dgm:cxn modelId="{E8C0EDEF-36A2-4251-8669-D78341CA912F}" type="presParOf" srcId="{46701944-65D7-427E-9B7B-9004541650C4}" destId="{9BA06D15-BF31-4EFA-B3C9-784B3A3AFA72}" srcOrd="2" destOrd="0" presId="urn:microsoft.com/office/officeart/2018/5/layout/CenteredIconLabelDescriptionList"/>
    <dgm:cxn modelId="{7DCA80F3-0079-4F76-A804-5CC2233F16E8}" type="presParOf" srcId="{46701944-65D7-427E-9B7B-9004541650C4}" destId="{74EBE0BB-BB5D-40CF-AAF4-406110412684}" srcOrd="3" destOrd="0" presId="urn:microsoft.com/office/officeart/2018/5/layout/CenteredIconLabelDescriptionList"/>
    <dgm:cxn modelId="{4A773CBB-789F-4008-9D28-3D8C39A63058}" type="presParOf" srcId="{46701944-65D7-427E-9B7B-9004541650C4}" destId="{A9448ED4-92E5-4A75-A252-5C221ED5E200}" srcOrd="4" destOrd="0" presId="urn:microsoft.com/office/officeart/2018/5/layout/CenteredIconLabelDescriptionList"/>
    <dgm:cxn modelId="{199AF111-820D-4843-AC16-7FAD507A11F0}" type="presParOf" srcId="{478FF8CC-93F3-4DC8-A24F-1C77D82F4CC7}" destId="{765E38D4-B42C-4F2B-ABCB-99E7E5FD55B5}" srcOrd="5" destOrd="0" presId="urn:microsoft.com/office/officeart/2018/5/layout/CenteredIconLabelDescriptionList"/>
    <dgm:cxn modelId="{AB1BD339-F1AA-423F-8ABD-7521636728A1}" type="presParOf" srcId="{478FF8CC-93F3-4DC8-A24F-1C77D82F4CC7}" destId="{6145E7EF-ACD9-4050-8EC3-DC329ACBEEC1}" srcOrd="6" destOrd="0" presId="urn:microsoft.com/office/officeart/2018/5/layout/CenteredIconLabelDescriptionList"/>
    <dgm:cxn modelId="{69AD6F05-7FBF-40A5-A133-9E30079E3B1E}" type="presParOf" srcId="{6145E7EF-ACD9-4050-8EC3-DC329ACBEEC1}" destId="{2F07C739-B807-4F8B-80BF-10B051D5D903}" srcOrd="0" destOrd="0" presId="urn:microsoft.com/office/officeart/2018/5/layout/CenteredIconLabelDescriptionList"/>
    <dgm:cxn modelId="{25809A0C-326C-4ABB-B4C9-ADACCE52849A}" type="presParOf" srcId="{6145E7EF-ACD9-4050-8EC3-DC329ACBEEC1}" destId="{3ABD7880-A982-4F89-9AC3-501C04E19920}" srcOrd="1" destOrd="0" presId="urn:microsoft.com/office/officeart/2018/5/layout/CenteredIconLabelDescriptionList"/>
    <dgm:cxn modelId="{BDA2E1A7-EE65-4EB3-8D37-3A6D8BD2B7AC}" type="presParOf" srcId="{6145E7EF-ACD9-4050-8EC3-DC329ACBEEC1}" destId="{B5F1A8CC-7ABF-48DA-AA5F-DF5A9936A563}" srcOrd="2" destOrd="0" presId="urn:microsoft.com/office/officeart/2018/5/layout/CenteredIconLabelDescriptionList"/>
    <dgm:cxn modelId="{B8E389B6-3F5B-4EAA-B87E-0E3A2CD765D3}" type="presParOf" srcId="{6145E7EF-ACD9-4050-8EC3-DC329ACBEEC1}" destId="{AC4CD9D8-864E-4A4F-9C71-A18DC478EE4A}" srcOrd="3" destOrd="0" presId="urn:microsoft.com/office/officeart/2018/5/layout/CenteredIconLabelDescriptionList"/>
    <dgm:cxn modelId="{2438232C-0824-4FFB-937C-C7D117ABB707}" type="presParOf" srcId="{6145E7EF-ACD9-4050-8EC3-DC329ACBEEC1}" destId="{FC0D78B3-07DF-43B4-B138-266650D4A3DF}" srcOrd="4" destOrd="0" presId="urn:microsoft.com/office/officeart/2018/5/layout/CenteredIconLabelDescriptionList"/>
    <dgm:cxn modelId="{27662CB6-BFE0-4627-B52B-A23D9B783AAC}" type="presParOf" srcId="{478FF8CC-93F3-4DC8-A24F-1C77D82F4CC7}" destId="{C6519E60-27DC-469F-A74C-12C5DA5A5D65}" srcOrd="7" destOrd="0" presId="urn:microsoft.com/office/officeart/2018/5/layout/CenteredIconLabelDescriptionList"/>
    <dgm:cxn modelId="{618F55CE-4D7B-4A54-A348-A215AA3FAE0F}" type="presParOf" srcId="{478FF8CC-93F3-4DC8-A24F-1C77D82F4CC7}" destId="{FF6239B3-1337-4937-AE9A-B8B4E3ED9A16}" srcOrd="8" destOrd="0" presId="urn:microsoft.com/office/officeart/2018/5/layout/CenteredIconLabelDescriptionList"/>
    <dgm:cxn modelId="{D713A2FD-4D16-49B0-8F59-1AE7DCD7E559}" type="presParOf" srcId="{FF6239B3-1337-4937-AE9A-B8B4E3ED9A16}" destId="{BEB7D184-B11B-4DC3-AF2C-8C4ACFC9A23F}" srcOrd="0" destOrd="0" presId="urn:microsoft.com/office/officeart/2018/5/layout/CenteredIconLabelDescriptionList"/>
    <dgm:cxn modelId="{63BCF9E3-B8FD-45A0-BB48-767F432ABA82}" type="presParOf" srcId="{FF6239B3-1337-4937-AE9A-B8B4E3ED9A16}" destId="{17C5508F-42E5-420F-8BAB-5922B32820AD}" srcOrd="1" destOrd="0" presId="urn:microsoft.com/office/officeart/2018/5/layout/CenteredIconLabelDescriptionList"/>
    <dgm:cxn modelId="{3FC09EBC-BE2A-4908-9531-E9F6BA61B994}" type="presParOf" srcId="{FF6239B3-1337-4937-AE9A-B8B4E3ED9A16}" destId="{32BC3398-12F7-4D98-8EDC-F40DFF32E7F0}" srcOrd="2" destOrd="0" presId="urn:microsoft.com/office/officeart/2018/5/layout/CenteredIconLabelDescriptionList"/>
    <dgm:cxn modelId="{0710AD6B-31F5-4B69-A2BB-6D36BAC5A37C}" type="presParOf" srcId="{FF6239B3-1337-4937-AE9A-B8B4E3ED9A16}" destId="{F715C43C-E9F3-4957-AC25-9575ED73E581}" srcOrd="3" destOrd="0" presId="urn:microsoft.com/office/officeart/2018/5/layout/CenteredIconLabelDescriptionList"/>
    <dgm:cxn modelId="{AF2D1C81-F84D-4EF9-BE0D-17E2C9B99A25}" type="presParOf" srcId="{FF6239B3-1337-4937-AE9A-B8B4E3ED9A16}" destId="{4C8650ED-3080-4C48-9A62-0E353778971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8A06C8-8BFA-413D-88E0-85F48F30DD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1EF0863-6254-43E2-BE7F-B553308C65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Operational Product:</a:t>
          </a:r>
          <a:endParaRPr lang="en-US"/>
        </a:p>
      </dgm:t>
    </dgm:pt>
    <dgm:pt modelId="{4361C928-2786-4C9E-8BB2-7B37C0F41CAE}" type="parTrans" cxnId="{75AD498B-498D-4707-9869-5FDFDECF3404}">
      <dgm:prSet/>
      <dgm:spPr/>
      <dgm:t>
        <a:bodyPr/>
        <a:lstStyle/>
        <a:p>
          <a:endParaRPr lang="en-US"/>
        </a:p>
      </dgm:t>
    </dgm:pt>
    <dgm:pt modelId="{17FFB2BD-0E00-4CDC-91FA-7F10F5959BEB}" type="sibTrans" cxnId="{75AD498B-498D-4707-9869-5FDFDECF3404}">
      <dgm:prSet/>
      <dgm:spPr/>
      <dgm:t>
        <a:bodyPr/>
        <a:lstStyle/>
        <a:p>
          <a:endParaRPr lang="en-US"/>
        </a:p>
      </dgm:t>
    </dgm:pt>
    <dgm:pt modelId="{63B9F2B2-5FD3-4EEE-8BA6-F149E4BC4E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 a database for storing user inputs and predictions for future analysis.</a:t>
          </a:r>
        </a:p>
      </dgm:t>
    </dgm:pt>
    <dgm:pt modelId="{76048271-FBF1-439A-86FE-56B6A7A03B00}" type="parTrans" cxnId="{EB0E9C35-2263-4CF0-9DFF-AD49F6CA20F4}">
      <dgm:prSet/>
      <dgm:spPr/>
      <dgm:t>
        <a:bodyPr/>
        <a:lstStyle/>
        <a:p>
          <a:endParaRPr lang="en-US"/>
        </a:p>
      </dgm:t>
    </dgm:pt>
    <dgm:pt modelId="{BE0606A7-0F83-4603-BF40-EF829BF60D6F}" type="sibTrans" cxnId="{EB0E9C35-2263-4CF0-9DFF-AD49F6CA20F4}">
      <dgm:prSet/>
      <dgm:spPr/>
      <dgm:t>
        <a:bodyPr/>
        <a:lstStyle/>
        <a:p>
          <a:endParaRPr lang="en-US"/>
        </a:p>
      </dgm:t>
    </dgm:pt>
    <dgm:pt modelId="{C3B91C5C-233F-42F8-8B88-C1696530B6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real-time API integration for live predictions.</a:t>
          </a:r>
        </a:p>
      </dgm:t>
    </dgm:pt>
    <dgm:pt modelId="{3E286513-DC5D-44F4-BEDC-10581DB93D6E}" type="parTrans" cxnId="{04D5F63C-D7C5-4FBC-AFF0-EAF3945B3067}">
      <dgm:prSet/>
      <dgm:spPr/>
      <dgm:t>
        <a:bodyPr/>
        <a:lstStyle/>
        <a:p>
          <a:endParaRPr lang="en-US"/>
        </a:p>
      </dgm:t>
    </dgm:pt>
    <dgm:pt modelId="{9330D9C5-D448-45AF-BB2A-5FC2D623D215}" type="sibTrans" cxnId="{04D5F63C-D7C5-4FBC-AFF0-EAF3945B3067}">
      <dgm:prSet/>
      <dgm:spPr/>
      <dgm:t>
        <a:bodyPr/>
        <a:lstStyle/>
        <a:p>
          <a:endParaRPr lang="en-US"/>
        </a:p>
      </dgm:t>
    </dgm:pt>
    <dgm:pt modelId="{BC25F061-5F50-443B-8440-A72036E667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Enhanced Interpretability:</a:t>
          </a:r>
          <a:endParaRPr lang="en-US"/>
        </a:p>
      </dgm:t>
    </dgm:pt>
    <dgm:pt modelId="{39C54B3E-F225-4175-BFF3-071952AC224B}" type="parTrans" cxnId="{1266C316-A37D-458C-9420-57857A0D1E50}">
      <dgm:prSet/>
      <dgm:spPr/>
      <dgm:t>
        <a:bodyPr/>
        <a:lstStyle/>
        <a:p>
          <a:endParaRPr lang="en-US"/>
        </a:p>
      </dgm:t>
    </dgm:pt>
    <dgm:pt modelId="{CECF6740-0C8D-4D04-B78C-791063627A66}" type="sibTrans" cxnId="{1266C316-A37D-458C-9420-57857A0D1E50}">
      <dgm:prSet/>
      <dgm:spPr/>
      <dgm:t>
        <a:bodyPr/>
        <a:lstStyle/>
        <a:p>
          <a:endParaRPr lang="en-US"/>
        </a:p>
      </dgm:t>
    </dgm:pt>
    <dgm:pt modelId="{798F2111-5226-472B-8FB9-6E765D017B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Future improvements include retraining the model with new data, refining feature selection, and addressing bias using fairness-aware machine learning techniques.</a:t>
          </a:r>
        </a:p>
      </dgm:t>
    </dgm:pt>
    <dgm:pt modelId="{C6F63305-C42D-4C10-A876-F4E61682BD49}" type="parTrans" cxnId="{28302151-3094-4167-8415-D9736467C702}">
      <dgm:prSet/>
      <dgm:spPr/>
      <dgm:t>
        <a:bodyPr/>
        <a:lstStyle/>
        <a:p>
          <a:endParaRPr lang="en-US"/>
        </a:p>
      </dgm:t>
    </dgm:pt>
    <dgm:pt modelId="{78AA0B6E-EEC2-42F5-9FD2-F7F603520661}" type="sibTrans" cxnId="{28302151-3094-4167-8415-D9736467C702}">
      <dgm:prSet/>
      <dgm:spPr/>
      <dgm:t>
        <a:bodyPr/>
        <a:lstStyle/>
        <a:p>
          <a:endParaRPr lang="en-US"/>
        </a:p>
      </dgm:t>
    </dgm:pt>
    <dgm:pt modelId="{7874F5FF-0404-4638-9911-6A01E842C7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Scalability:</a:t>
          </a:r>
          <a:endParaRPr lang="en-US"/>
        </a:p>
      </dgm:t>
    </dgm:pt>
    <dgm:pt modelId="{9E41FABE-3D33-4FD4-B0E7-51B2F89F7A71}" type="parTrans" cxnId="{2B6F7E16-2338-4FE5-BCD9-2D477EE1EAD0}">
      <dgm:prSet/>
      <dgm:spPr/>
      <dgm:t>
        <a:bodyPr/>
        <a:lstStyle/>
        <a:p>
          <a:endParaRPr lang="en-US"/>
        </a:p>
      </dgm:t>
    </dgm:pt>
    <dgm:pt modelId="{41264C97-B5B3-48F2-8194-5D7AAE6ACA02}" type="sibTrans" cxnId="{2B6F7E16-2338-4FE5-BCD9-2D477EE1EAD0}">
      <dgm:prSet/>
      <dgm:spPr/>
      <dgm:t>
        <a:bodyPr/>
        <a:lstStyle/>
        <a:p>
          <a:endParaRPr lang="en-US"/>
        </a:p>
      </dgm:t>
    </dgm:pt>
    <dgm:pt modelId="{25C64240-D471-4524-9515-E21E2C73A9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Deploy the app using cloud platforms like AWS or Azure for broader access.</a:t>
          </a:r>
        </a:p>
      </dgm:t>
    </dgm:pt>
    <dgm:pt modelId="{599FC973-2E53-4CA2-8F9F-C1F3A1264ED2}" type="parTrans" cxnId="{3C325F7C-3C6D-46DA-A863-DAE2302E43A1}">
      <dgm:prSet/>
      <dgm:spPr/>
      <dgm:t>
        <a:bodyPr/>
        <a:lstStyle/>
        <a:p>
          <a:endParaRPr lang="en-US"/>
        </a:p>
      </dgm:t>
    </dgm:pt>
    <dgm:pt modelId="{FEBC11BB-FA6C-4E20-8B18-6D073E512405}" type="sibTrans" cxnId="{3C325F7C-3C6D-46DA-A863-DAE2302E43A1}">
      <dgm:prSet/>
      <dgm:spPr/>
      <dgm:t>
        <a:bodyPr/>
        <a:lstStyle/>
        <a:p>
          <a:endParaRPr lang="en-US"/>
        </a:p>
      </dgm:t>
    </dgm:pt>
    <dgm:pt modelId="{47176308-2B72-4C98-A43F-2353889B64BC}" type="pres">
      <dgm:prSet presAssocID="{D38A06C8-8BFA-413D-88E0-85F48F30DDC5}" presName="root" presStyleCnt="0">
        <dgm:presLayoutVars>
          <dgm:dir/>
          <dgm:resizeHandles val="exact"/>
        </dgm:presLayoutVars>
      </dgm:prSet>
      <dgm:spPr/>
    </dgm:pt>
    <dgm:pt modelId="{938DB597-85FC-4EE4-854F-E582332FE587}" type="pres">
      <dgm:prSet presAssocID="{C1EF0863-6254-43E2-BE7F-B553308C652A}" presName="compNode" presStyleCnt="0"/>
      <dgm:spPr/>
    </dgm:pt>
    <dgm:pt modelId="{8DB299B5-99CE-4615-9BF2-FB34D3327C37}" type="pres">
      <dgm:prSet presAssocID="{C1EF0863-6254-43E2-BE7F-B553308C652A}" presName="bgRect" presStyleLbl="bgShp" presStyleIdx="0" presStyleCnt="3"/>
      <dgm:spPr/>
    </dgm:pt>
    <dgm:pt modelId="{BA2A7F9C-6EE6-485C-BA23-E1462FA034DF}" type="pres">
      <dgm:prSet presAssocID="{C1EF0863-6254-43E2-BE7F-B553308C65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3CB07BA-3410-4A77-BCF4-B10E74127385}" type="pres">
      <dgm:prSet presAssocID="{C1EF0863-6254-43E2-BE7F-B553308C652A}" presName="spaceRect" presStyleCnt="0"/>
      <dgm:spPr/>
    </dgm:pt>
    <dgm:pt modelId="{4DAF5527-F24F-44D3-A988-6E312CE6F587}" type="pres">
      <dgm:prSet presAssocID="{C1EF0863-6254-43E2-BE7F-B553308C652A}" presName="parTx" presStyleLbl="revTx" presStyleIdx="0" presStyleCnt="6">
        <dgm:presLayoutVars>
          <dgm:chMax val="0"/>
          <dgm:chPref val="0"/>
        </dgm:presLayoutVars>
      </dgm:prSet>
      <dgm:spPr/>
    </dgm:pt>
    <dgm:pt modelId="{2410B572-B64F-4C65-8739-31DF92D730EA}" type="pres">
      <dgm:prSet presAssocID="{C1EF0863-6254-43E2-BE7F-B553308C652A}" presName="desTx" presStyleLbl="revTx" presStyleIdx="1" presStyleCnt="6">
        <dgm:presLayoutVars/>
      </dgm:prSet>
      <dgm:spPr/>
    </dgm:pt>
    <dgm:pt modelId="{D6A2B9AA-B41D-4A3A-89DD-B559368259DF}" type="pres">
      <dgm:prSet presAssocID="{17FFB2BD-0E00-4CDC-91FA-7F10F5959BEB}" presName="sibTrans" presStyleCnt="0"/>
      <dgm:spPr/>
    </dgm:pt>
    <dgm:pt modelId="{8A453C95-39E0-4565-BECE-29D7F7458343}" type="pres">
      <dgm:prSet presAssocID="{BC25F061-5F50-443B-8440-A72036E6677E}" presName="compNode" presStyleCnt="0"/>
      <dgm:spPr/>
    </dgm:pt>
    <dgm:pt modelId="{A21FDEA6-6EF0-4B78-A63E-8295E6FF965A}" type="pres">
      <dgm:prSet presAssocID="{BC25F061-5F50-443B-8440-A72036E6677E}" presName="bgRect" presStyleLbl="bgShp" presStyleIdx="1" presStyleCnt="3"/>
      <dgm:spPr/>
    </dgm:pt>
    <dgm:pt modelId="{566340A4-1982-4EB5-B392-F4799C5A9E33}" type="pres">
      <dgm:prSet presAssocID="{BC25F061-5F50-443B-8440-A72036E6677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EC5C784-B6BE-475F-858B-C6D527CA7DFD}" type="pres">
      <dgm:prSet presAssocID="{BC25F061-5F50-443B-8440-A72036E6677E}" presName="spaceRect" presStyleCnt="0"/>
      <dgm:spPr/>
    </dgm:pt>
    <dgm:pt modelId="{D8D384AB-C253-4C2A-AA1A-DFBEF0F9BDB2}" type="pres">
      <dgm:prSet presAssocID="{BC25F061-5F50-443B-8440-A72036E6677E}" presName="parTx" presStyleLbl="revTx" presStyleIdx="2" presStyleCnt="6">
        <dgm:presLayoutVars>
          <dgm:chMax val="0"/>
          <dgm:chPref val="0"/>
        </dgm:presLayoutVars>
      </dgm:prSet>
      <dgm:spPr/>
    </dgm:pt>
    <dgm:pt modelId="{9CE6CD65-B3BE-4907-8DAF-1E622400192B}" type="pres">
      <dgm:prSet presAssocID="{BC25F061-5F50-443B-8440-A72036E6677E}" presName="desTx" presStyleLbl="revTx" presStyleIdx="3" presStyleCnt="6">
        <dgm:presLayoutVars/>
      </dgm:prSet>
      <dgm:spPr/>
    </dgm:pt>
    <dgm:pt modelId="{42947657-0DD3-4EDD-9DF0-6EB692F4E35C}" type="pres">
      <dgm:prSet presAssocID="{CECF6740-0C8D-4D04-B78C-791063627A66}" presName="sibTrans" presStyleCnt="0"/>
      <dgm:spPr/>
    </dgm:pt>
    <dgm:pt modelId="{171D0D74-8AD4-4CDE-8291-6D87BB5ECD86}" type="pres">
      <dgm:prSet presAssocID="{7874F5FF-0404-4638-9911-6A01E842C7C6}" presName="compNode" presStyleCnt="0"/>
      <dgm:spPr/>
    </dgm:pt>
    <dgm:pt modelId="{5D62BB12-2E6C-4963-B948-7A16D10BA5C4}" type="pres">
      <dgm:prSet presAssocID="{7874F5FF-0404-4638-9911-6A01E842C7C6}" presName="bgRect" presStyleLbl="bgShp" presStyleIdx="2" presStyleCnt="3"/>
      <dgm:spPr/>
    </dgm:pt>
    <dgm:pt modelId="{B70FDF36-4813-400D-8A04-7E5762F736BD}" type="pres">
      <dgm:prSet presAssocID="{7874F5FF-0404-4638-9911-6A01E842C7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76708951-5533-4A20-8B04-3CDA35545F3A}" type="pres">
      <dgm:prSet presAssocID="{7874F5FF-0404-4638-9911-6A01E842C7C6}" presName="spaceRect" presStyleCnt="0"/>
      <dgm:spPr/>
    </dgm:pt>
    <dgm:pt modelId="{7D3A7D17-CCB3-4E9C-8584-D984001F3E5E}" type="pres">
      <dgm:prSet presAssocID="{7874F5FF-0404-4638-9911-6A01E842C7C6}" presName="parTx" presStyleLbl="revTx" presStyleIdx="4" presStyleCnt="6">
        <dgm:presLayoutVars>
          <dgm:chMax val="0"/>
          <dgm:chPref val="0"/>
        </dgm:presLayoutVars>
      </dgm:prSet>
      <dgm:spPr/>
    </dgm:pt>
    <dgm:pt modelId="{B15CD5E1-C928-470D-83EB-386D32FBAE26}" type="pres">
      <dgm:prSet presAssocID="{7874F5FF-0404-4638-9911-6A01E842C7C6}" presName="desTx" presStyleLbl="revTx" presStyleIdx="5" presStyleCnt="6">
        <dgm:presLayoutVars/>
      </dgm:prSet>
      <dgm:spPr/>
    </dgm:pt>
  </dgm:ptLst>
  <dgm:cxnLst>
    <dgm:cxn modelId="{BC760C07-0D30-44B9-A23B-45E51C45E8DB}" type="presOf" srcId="{D38A06C8-8BFA-413D-88E0-85F48F30DDC5}" destId="{47176308-2B72-4C98-A43F-2353889B64BC}" srcOrd="0" destOrd="0" presId="urn:microsoft.com/office/officeart/2018/2/layout/IconVerticalSolidList"/>
    <dgm:cxn modelId="{2B6F7E16-2338-4FE5-BCD9-2D477EE1EAD0}" srcId="{D38A06C8-8BFA-413D-88E0-85F48F30DDC5}" destId="{7874F5FF-0404-4638-9911-6A01E842C7C6}" srcOrd="2" destOrd="0" parTransId="{9E41FABE-3D33-4FD4-B0E7-51B2F89F7A71}" sibTransId="{41264C97-B5B3-48F2-8194-5D7AAE6ACA02}"/>
    <dgm:cxn modelId="{1266C316-A37D-458C-9420-57857A0D1E50}" srcId="{D38A06C8-8BFA-413D-88E0-85F48F30DDC5}" destId="{BC25F061-5F50-443B-8440-A72036E6677E}" srcOrd="1" destOrd="0" parTransId="{39C54B3E-F225-4175-BFF3-071952AC224B}" sibTransId="{CECF6740-0C8D-4D04-B78C-791063627A66}"/>
    <dgm:cxn modelId="{04597E1C-445E-4916-99C6-3D23CFD7B934}" type="presOf" srcId="{C1EF0863-6254-43E2-BE7F-B553308C652A}" destId="{4DAF5527-F24F-44D3-A988-6E312CE6F587}" srcOrd="0" destOrd="0" presId="urn:microsoft.com/office/officeart/2018/2/layout/IconVerticalSolidList"/>
    <dgm:cxn modelId="{1C4BA133-A37F-4197-B1E2-D04B30781437}" type="presOf" srcId="{7874F5FF-0404-4638-9911-6A01E842C7C6}" destId="{7D3A7D17-CCB3-4E9C-8584-D984001F3E5E}" srcOrd="0" destOrd="0" presId="urn:microsoft.com/office/officeart/2018/2/layout/IconVerticalSolidList"/>
    <dgm:cxn modelId="{EB0E9C35-2263-4CF0-9DFF-AD49F6CA20F4}" srcId="{C1EF0863-6254-43E2-BE7F-B553308C652A}" destId="{63B9F2B2-5FD3-4EEE-8BA6-F149E4BC4E7A}" srcOrd="0" destOrd="0" parTransId="{76048271-FBF1-439A-86FE-56B6A7A03B00}" sibTransId="{BE0606A7-0F83-4603-BF40-EF829BF60D6F}"/>
    <dgm:cxn modelId="{04D5F63C-D7C5-4FBC-AFF0-EAF3945B3067}" srcId="{C1EF0863-6254-43E2-BE7F-B553308C652A}" destId="{C3B91C5C-233F-42F8-8B88-C1696530B689}" srcOrd="1" destOrd="0" parTransId="{3E286513-DC5D-44F4-BEDC-10581DB93D6E}" sibTransId="{9330D9C5-D448-45AF-BB2A-5FC2D623D215}"/>
    <dgm:cxn modelId="{28302151-3094-4167-8415-D9736467C702}" srcId="{BC25F061-5F50-443B-8440-A72036E6677E}" destId="{798F2111-5226-472B-8FB9-6E765D017B15}" srcOrd="0" destOrd="0" parTransId="{C6F63305-C42D-4C10-A876-F4E61682BD49}" sibTransId="{78AA0B6E-EEC2-42F5-9FD2-F7F603520661}"/>
    <dgm:cxn modelId="{4A7E7073-9118-4D6D-A779-C60C0C17109D}" type="presOf" srcId="{C3B91C5C-233F-42F8-8B88-C1696530B689}" destId="{2410B572-B64F-4C65-8739-31DF92D730EA}" srcOrd="0" destOrd="1" presId="urn:microsoft.com/office/officeart/2018/2/layout/IconVerticalSolidList"/>
    <dgm:cxn modelId="{1C8BA07A-2F2C-4159-897C-B76F07B1EE30}" type="presOf" srcId="{25C64240-D471-4524-9515-E21E2C73A975}" destId="{B15CD5E1-C928-470D-83EB-386D32FBAE26}" srcOrd="0" destOrd="0" presId="urn:microsoft.com/office/officeart/2018/2/layout/IconVerticalSolidList"/>
    <dgm:cxn modelId="{3C325F7C-3C6D-46DA-A863-DAE2302E43A1}" srcId="{7874F5FF-0404-4638-9911-6A01E842C7C6}" destId="{25C64240-D471-4524-9515-E21E2C73A975}" srcOrd="0" destOrd="0" parTransId="{599FC973-2E53-4CA2-8F9F-C1F3A1264ED2}" sibTransId="{FEBC11BB-FA6C-4E20-8B18-6D073E512405}"/>
    <dgm:cxn modelId="{75AD498B-498D-4707-9869-5FDFDECF3404}" srcId="{D38A06C8-8BFA-413D-88E0-85F48F30DDC5}" destId="{C1EF0863-6254-43E2-BE7F-B553308C652A}" srcOrd="0" destOrd="0" parTransId="{4361C928-2786-4C9E-8BB2-7B37C0F41CAE}" sibTransId="{17FFB2BD-0E00-4CDC-91FA-7F10F5959BEB}"/>
    <dgm:cxn modelId="{0E1E0E9F-8719-4CF4-97C1-A61EBC1CBA44}" type="presOf" srcId="{63B9F2B2-5FD3-4EEE-8BA6-F149E4BC4E7A}" destId="{2410B572-B64F-4C65-8739-31DF92D730EA}" srcOrd="0" destOrd="0" presId="urn:microsoft.com/office/officeart/2018/2/layout/IconVerticalSolidList"/>
    <dgm:cxn modelId="{A6EEFCB9-FFBE-4C35-8B52-5147F126EF07}" type="presOf" srcId="{BC25F061-5F50-443B-8440-A72036E6677E}" destId="{D8D384AB-C253-4C2A-AA1A-DFBEF0F9BDB2}" srcOrd="0" destOrd="0" presId="urn:microsoft.com/office/officeart/2018/2/layout/IconVerticalSolidList"/>
    <dgm:cxn modelId="{8F6226C3-0839-4669-9FD8-40A95366BCEF}" type="presOf" srcId="{798F2111-5226-472B-8FB9-6E765D017B15}" destId="{9CE6CD65-B3BE-4907-8DAF-1E622400192B}" srcOrd="0" destOrd="0" presId="urn:microsoft.com/office/officeart/2018/2/layout/IconVerticalSolidList"/>
    <dgm:cxn modelId="{ABBEDACA-C703-4E92-A7F3-433080C128EC}" type="presParOf" srcId="{47176308-2B72-4C98-A43F-2353889B64BC}" destId="{938DB597-85FC-4EE4-854F-E582332FE587}" srcOrd="0" destOrd="0" presId="urn:microsoft.com/office/officeart/2018/2/layout/IconVerticalSolidList"/>
    <dgm:cxn modelId="{72CE2268-56E6-418C-AE4F-73467CE71BA8}" type="presParOf" srcId="{938DB597-85FC-4EE4-854F-E582332FE587}" destId="{8DB299B5-99CE-4615-9BF2-FB34D3327C37}" srcOrd="0" destOrd="0" presId="urn:microsoft.com/office/officeart/2018/2/layout/IconVerticalSolidList"/>
    <dgm:cxn modelId="{2FD532B9-8C90-490A-B6FA-0568FA4F529D}" type="presParOf" srcId="{938DB597-85FC-4EE4-854F-E582332FE587}" destId="{BA2A7F9C-6EE6-485C-BA23-E1462FA034DF}" srcOrd="1" destOrd="0" presId="urn:microsoft.com/office/officeart/2018/2/layout/IconVerticalSolidList"/>
    <dgm:cxn modelId="{E0639F7D-1A4E-4B03-AA01-37D1B9D6229E}" type="presParOf" srcId="{938DB597-85FC-4EE4-854F-E582332FE587}" destId="{A3CB07BA-3410-4A77-BCF4-B10E74127385}" srcOrd="2" destOrd="0" presId="urn:microsoft.com/office/officeart/2018/2/layout/IconVerticalSolidList"/>
    <dgm:cxn modelId="{4F7E92D0-E4DA-49FA-8B35-F6B4ED526B95}" type="presParOf" srcId="{938DB597-85FC-4EE4-854F-E582332FE587}" destId="{4DAF5527-F24F-44D3-A988-6E312CE6F587}" srcOrd="3" destOrd="0" presId="urn:microsoft.com/office/officeart/2018/2/layout/IconVerticalSolidList"/>
    <dgm:cxn modelId="{DA517E70-4877-4122-BF5C-9F757EB78368}" type="presParOf" srcId="{938DB597-85FC-4EE4-854F-E582332FE587}" destId="{2410B572-B64F-4C65-8739-31DF92D730EA}" srcOrd="4" destOrd="0" presId="urn:microsoft.com/office/officeart/2018/2/layout/IconVerticalSolidList"/>
    <dgm:cxn modelId="{4326F476-C26F-4AB2-AFEE-26011C54B3EF}" type="presParOf" srcId="{47176308-2B72-4C98-A43F-2353889B64BC}" destId="{D6A2B9AA-B41D-4A3A-89DD-B559368259DF}" srcOrd="1" destOrd="0" presId="urn:microsoft.com/office/officeart/2018/2/layout/IconVerticalSolidList"/>
    <dgm:cxn modelId="{CA66F101-E4A2-4BA1-854A-DD026B4C4279}" type="presParOf" srcId="{47176308-2B72-4C98-A43F-2353889B64BC}" destId="{8A453C95-39E0-4565-BECE-29D7F7458343}" srcOrd="2" destOrd="0" presId="urn:microsoft.com/office/officeart/2018/2/layout/IconVerticalSolidList"/>
    <dgm:cxn modelId="{1B4B8545-38BE-4DF3-8F9E-60AAA1718710}" type="presParOf" srcId="{8A453C95-39E0-4565-BECE-29D7F7458343}" destId="{A21FDEA6-6EF0-4B78-A63E-8295E6FF965A}" srcOrd="0" destOrd="0" presId="urn:microsoft.com/office/officeart/2018/2/layout/IconVerticalSolidList"/>
    <dgm:cxn modelId="{F108F3F6-DCE4-4B48-83A1-05DCA3290C45}" type="presParOf" srcId="{8A453C95-39E0-4565-BECE-29D7F7458343}" destId="{566340A4-1982-4EB5-B392-F4799C5A9E33}" srcOrd="1" destOrd="0" presId="urn:microsoft.com/office/officeart/2018/2/layout/IconVerticalSolidList"/>
    <dgm:cxn modelId="{2103FBDB-CD35-452C-B904-C73D808F225E}" type="presParOf" srcId="{8A453C95-39E0-4565-BECE-29D7F7458343}" destId="{FEC5C784-B6BE-475F-858B-C6D527CA7DFD}" srcOrd="2" destOrd="0" presId="urn:microsoft.com/office/officeart/2018/2/layout/IconVerticalSolidList"/>
    <dgm:cxn modelId="{59CD6839-0B94-4160-930D-3F699095254F}" type="presParOf" srcId="{8A453C95-39E0-4565-BECE-29D7F7458343}" destId="{D8D384AB-C253-4C2A-AA1A-DFBEF0F9BDB2}" srcOrd="3" destOrd="0" presId="urn:microsoft.com/office/officeart/2018/2/layout/IconVerticalSolidList"/>
    <dgm:cxn modelId="{84F9D3E0-A90B-40F4-84A7-08C3DFE4928C}" type="presParOf" srcId="{8A453C95-39E0-4565-BECE-29D7F7458343}" destId="{9CE6CD65-B3BE-4907-8DAF-1E622400192B}" srcOrd="4" destOrd="0" presId="urn:microsoft.com/office/officeart/2018/2/layout/IconVerticalSolidList"/>
    <dgm:cxn modelId="{423F9C64-7FC1-4A4E-8F41-DF53619D362B}" type="presParOf" srcId="{47176308-2B72-4C98-A43F-2353889B64BC}" destId="{42947657-0DD3-4EDD-9DF0-6EB692F4E35C}" srcOrd="3" destOrd="0" presId="urn:microsoft.com/office/officeart/2018/2/layout/IconVerticalSolidList"/>
    <dgm:cxn modelId="{89BDA587-59FA-4D47-9C8F-76E72116729C}" type="presParOf" srcId="{47176308-2B72-4C98-A43F-2353889B64BC}" destId="{171D0D74-8AD4-4CDE-8291-6D87BB5ECD86}" srcOrd="4" destOrd="0" presId="urn:microsoft.com/office/officeart/2018/2/layout/IconVerticalSolidList"/>
    <dgm:cxn modelId="{400D1EA9-AD24-4D8D-BB4C-C18821B8758B}" type="presParOf" srcId="{171D0D74-8AD4-4CDE-8291-6D87BB5ECD86}" destId="{5D62BB12-2E6C-4963-B948-7A16D10BA5C4}" srcOrd="0" destOrd="0" presId="urn:microsoft.com/office/officeart/2018/2/layout/IconVerticalSolidList"/>
    <dgm:cxn modelId="{D2461B2A-3B84-497E-B11D-D069A3DFE6B4}" type="presParOf" srcId="{171D0D74-8AD4-4CDE-8291-6D87BB5ECD86}" destId="{B70FDF36-4813-400D-8A04-7E5762F736BD}" srcOrd="1" destOrd="0" presId="urn:microsoft.com/office/officeart/2018/2/layout/IconVerticalSolidList"/>
    <dgm:cxn modelId="{8D6C7991-3FAE-40C0-8BF1-7B45E4C74A4C}" type="presParOf" srcId="{171D0D74-8AD4-4CDE-8291-6D87BB5ECD86}" destId="{76708951-5533-4A20-8B04-3CDA35545F3A}" srcOrd="2" destOrd="0" presId="urn:microsoft.com/office/officeart/2018/2/layout/IconVerticalSolidList"/>
    <dgm:cxn modelId="{B20DDFD6-B737-41AA-9B45-36B6952A312B}" type="presParOf" srcId="{171D0D74-8AD4-4CDE-8291-6D87BB5ECD86}" destId="{7D3A7D17-CCB3-4E9C-8584-D984001F3E5E}" srcOrd="3" destOrd="0" presId="urn:microsoft.com/office/officeart/2018/2/layout/IconVerticalSolidList"/>
    <dgm:cxn modelId="{4531E107-0AD6-4143-8A8E-951F647BED43}" type="presParOf" srcId="{171D0D74-8AD4-4CDE-8291-6D87BB5ECD86}" destId="{B15CD5E1-C928-470D-83EB-386D32FBAE2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E5E2D9-7632-4547-9272-5F3478B1DED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B69D5C-F3C0-41D0-A252-D1E3EB2292AE}">
      <dgm:prSet/>
      <dgm:spPr/>
      <dgm:t>
        <a:bodyPr/>
        <a:lstStyle/>
        <a:p>
          <a:pPr>
            <a:defRPr b="1"/>
          </a:pPr>
          <a:r>
            <a:rPr lang="en-US" b="1"/>
            <a:t>What I Learned:</a:t>
          </a:r>
          <a:endParaRPr lang="en-US"/>
        </a:p>
      </dgm:t>
    </dgm:pt>
    <dgm:pt modelId="{6D570F47-BB7B-4E1B-A24C-E1800DF14D51}" type="parTrans" cxnId="{3B761600-674E-4049-951B-962B4116D396}">
      <dgm:prSet/>
      <dgm:spPr/>
      <dgm:t>
        <a:bodyPr/>
        <a:lstStyle/>
        <a:p>
          <a:endParaRPr lang="en-US"/>
        </a:p>
      </dgm:t>
    </dgm:pt>
    <dgm:pt modelId="{FCF945C5-2EC3-4E9A-B7CB-F0DBBADD7842}" type="sibTrans" cxnId="{3B761600-674E-4049-951B-962B4116D396}">
      <dgm:prSet/>
      <dgm:spPr/>
      <dgm:t>
        <a:bodyPr/>
        <a:lstStyle/>
        <a:p>
          <a:endParaRPr lang="en-US"/>
        </a:p>
      </dgm:t>
    </dgm:pt>
    <dgm:pt modelId="{7BFE41AA-81E6-46A9-A89D-6732D3F66E7D}">
      <dgm:prSet/>
      <dgm:spPr/>
      <dgm:t>
        <a:bodyPr/>
        <a:lstStyle/>
        <a:p>
          <a:r>
            <a:rPr lang="en-US"/>
            <a:t>Importance of feature scaling and calibration for realistic predictions.</a:t>
          </a:r>
        </a:p>
      </dgm:t>
    </dgm:pt>
    <dgm:pt modelId="{C4138C42-E4E1-4C02-9BC1-67B819D54F03}" type="parTrans" cxnId="{78A0AECA-3D75-4C3C-A000-A539172D112A}">
      <dgm:prSet/>
      <dgm:spPr/>
      <dgm:t>
        <a:bodyPr/>
        <a:lstStyle/>
        <a:p>
          <a:endParaRPr lang="en-US"/>
        </a:p>
      </dgm:t>
    </dgm:pt>
    <dgm:pt modelId="{B97E0CDC-EE68-421E-BC03-BDC4BABE4CA6}" type="sibTrans" cxnId="{78A0AECA-3D75-4C3C-A000-A539172D112A}">
      <dgm:prSet/>
      <dgm:spPr/>
      <dgm:t>
        <a:bodyPr/>
        <a:lstStyle/>
        <a:p>
          <a:endParaRPr lang="en-US"/>
        </a:p>
      </dgm:t>
    </dgm:pt>
    <dgm:pt modelId="{36E9DD69-BE80-4D00-81F3-93C43C426F08}">
      <dgm:prSet/>
      <dgm:spPr/>
      <dgm:t>
        <a:bodyPr/>
        <a:lstStyle/>
        <a:p>
          <a:r>
            <a:rPr lang="en-US"/>
            <a:t>Challenges of aligning input features with model expectations.</a:t>
          </a:r>
        </a:p>
      </dgm:t>
    </dgm:pt>
    <dgm:pt modelId="{055D1E33-EC0E-4A8D-B249-45E036AF8A6F}" type="parTrans" cxnId="{3A8237F8-46BE-4C1E-90D6-A8067166FFFF}">
      <dgm:prSet/>
      <dgm:spPr/>
      <dgm:t>
        <a:bodyPr/>
        <a:lstStyle/>
        <a:p>
          <a:endParaRPr lang="en-US"/>
        </a:p>
      </dgm:t>
    </dgm:pt>
    <dgm:pt modelId="{6F36724C-B311-42C2-8390-A90EED5C73AC}" type="sibTrans" cxnId="{3A8237F8-46BE-4C1E-90D6-A8067166FFFF}">
      <dgm:prSet/>
      <dgm:spPr/>
      <dgm:t>
        <a:bodyPr/>
        <a:lstStyle/>
        <a:p>
          <a:endParaRPr lang="en-US"/>
        </a:p>
      </dgm:t>
    </dgm:pt>
    <dgm:pt modelId="{1A7FA847-6B16-48C7-A64E-816EE49012A4}">
      <dgm:prSet/>
      <dgm:spPr/>
      <dgm:t>
        <a:bodyPr/>
        <a:lstStyle/>
        <a:p>
          <a:r>
            <a:rPr lang="en-US"/>
            <a:t>Using Dash for interactive model deployment.</a:t>
          </a:r>
        </a:p>
      </dgm:t>
    </dgm:pt>
    <dgm:pt modelId="{1E7F4731-57ED-44FB-8447-80A32725241D}" type="parTrans" cxnId="{B0A5603C-EB4E-4C61-8BB4-7F99427DA217}">
      <dgm:prSet/>
      <dgm:spPr/>
      <dgm:t>
        <a:bodyPr/>
        <a:lstStyle/>
        <a:p>
          <a:endParaRPr lang="en-US"/>
        </a:p>
      </dgm:t>
    </dgm:pt>
    <dgm:pt modelId="{2FF14981-E59F-48DB-8619-C2BFB0AD0EC5}" type="sibTrans" cxnId="{B0A5603C-EB4E-4C61-8BB4-7F99427DA217}">
      <dgm:prSet/>
      <dgm:spPr/>
      <dgm:t>
        <a:bodyPr/>
        <a:lstStyle/>
        <a:p>
          <a:endParaRPr lang="en-US"/>
        </a:p>
      </dgm:t>
    </dgm:pt>
    <dgm:pt modelId="{6F8D697B-F2E9-4AFF-A056-93EE5C055F25}">
      <dgm:prSet/>
      <dgm:spPr/>
      <dgm:t>
        <a:bodyPr/>
        <a:lstStyle/>
        <a:p>
          <a:pPr>
            <a:defRPr b="1"/>
          </a:pPr>
          <a:r>
            <a:rPr lang="en-US" b="1"/>
            <a:t>Questions I Still Have:</a:t>
          </a:r>
          <a:endParaRPr lang="en-US"/>
        </a:p>
      </dgm:t>
    </dgm:pt>
    <dgm:pt modelId="{4B26EB92-708A-492A-A47E-F50989F799B5}" type="parTrans" cxnId="{9EDF5D86-4717-4242-8721-C23239702462}">
      <dgm:prSet/>
      <dgm:spPr/>
      <dgm:t>
        <a:bodyPr/>
        <a:lstStyle/>
        <a:p>
          <a:endParaRPr lang="en-US"/>
        </a:p>
      </dgm:t>
    </dgm:pt>
    <dgm:pt modelId="{BDE807DF-B1CB-4558-94BE-D5F787462FD8}" type="sibTrans" cxnId="{9EDF5D86-4717-4242-8721-C23239702462}">
      <dgm:prSet/>
      <dgm:spPr/>
      <dgm:t>
        <a:bodyPr/>
        <a:lstStyle/>
        <a:p>
          <a:endParaRPr lang="en-US"/>
        </a:p>
      </dgm:t>
    </dgm:pt>
    <dgm:pt modelId="{42FE48FE-1FAA-40E4-8A2E-8EF2E93EABAE}">
      <dgm:prSet/>
      <dgm:spPr/>
      <dgm:t>
        <a:bodyPr/>
        <a:lstStyle/>
        <a:p>
          <a:r>
            <a:rPr lang="en-US"/>
            <a:t>How to optimize scaling adjustments for features like Past Defaults without skewing probabilities?</a:t>
          </a:r>
        </a:p>
      </dgm:t>
    </dgm:pt>
    <dgm:pt modelId="{2C945D09-3E35-4CD0-9E79-4C7025FDA3EA}" type="parTrans" cxnId="{B4B36A47-4FD1-4B11-BC13-CD17CB69239C}">
      <dgm:prSet/>
      <dgm:spPr/>
      <dgm:t>
        <a:bodyPr/>
        <a:lstStyle/>
        <a:p>
          <a:endParaRPr lang="en-US"/>
        </a:p>
      </dgm:t>
    </dgm:pt>
    <dgm:pt modelId="{D049CEC7-ED1C-4586-A67D-3BF3D20B7C22}" type="sibTrans" cxnId="{B4B36A47-4FD1-4B11-BC13-CD17CB69239C}">
      <dgm:prSet/>
      <dgm:spPr/>
      <dgm:t>
        <a:bodyPr/>
        <a:lstStyle/>
        <a:p>
          <a:endParaRPr lang="en-US"/>
        </a:p>
      </dgm:t>
    </dgm:pt>
    <dgm:pt modelId="{0663741E-BBB4-4A39-9DA7-366FCFDB0FEA}">
      <dgm:prSet/>
      <dgm:spPr/>
      <dgm:t>
        <a:bodyPr/>
        <a:lstStyle/>
        <a:p>
          <a:r>
            <a:rPr lang="en-US"/>
            <a:t>Best practices for managing imbalanced datasets during model training.</a:t>
          </a:r>
        </a:p>
      </dgm:t>
    </dgm:pt>
    <dgm:pt modelId="{C3D7C73C-BB2E-4E6F-A891-8C2DD3E93BE4}" type="parTrans" cxnId="{43E0AB8C-2C36-4657-91AF-7288FC563AC8}">
      <dgm:prSet/>
      <dgm:spPr/>
      <dgm:t>
        <a:bodyPr/>
        <a:lstStyle/>
        <a:p>
          <a:endParaRPr lang="en-US"/>
        </a:p>
      </dgm:t>
    </dgm:pt>
    <dgm:pt modelId="{9A86C659-C228-4E16-BFB4-E4A9DEE2B57F}" type="sibTrans" cxnId="{43E0AB8C-2C36-4657-91AF-7288FC563AC8}">
      <dgm:prSet/>
      <dgm:spPr/>
      <dgm:t>
        <a:bodyPr/>
        <a:lstStyle/>
        <a:p>
          <a:endParaRPr lang="en-US"/>
        </a:p>
      </dgm:t>
    </dgm:pt>
    <dgm:pt modelId="{1AC020CF-4CFD-4E24-BB17-70E8EDF067AF}" type="pres">
      <dgm:prSet presAssocID="{D4E5E2D9-7632-4547-9272-5F3478B1DEDF}" presName="root" presStyleCnt="0">
        <dgm:presLayoutVars>
          <dgm:dir/>
          <dgm:resizeHandles val="exact"/>
        </dgm:presLayoutVars>
      </dgm:prSet>
      <dgm:spPr/>
    </dgm:pt>
    <dgm:pt modelId="{801710AB-FB69-49BB-BA09-4907A83F6E6B}" type="pres">
      <dgm:prSet presAssocID="{C0B69D5C-F3C0-41D0-A252-D1E3EB2292AE}" presName="compNode" presStyleCnt="0"/>
      <dgm:spPr/>
    </dgm:pt>
    <dgm:pt modelId="{27DAFF90-9AD6-42CA-81EE-8AF9AF48F9F3}" type="pres">
      <dgm:prSet presAssocID="{C0B69D5C-F3C0-41D0-A252-D1E3EB2292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3085F2C-B1CA-4E0A-AB3A-D504D71566A7}" type="pres">
      <dgm:prSet presAssocID="{C0B69D5C-F3C0-41D0-A252-D1E3EB2292AE}" presName="iconSpace" presStyleCnt="0"/>
      <dgm:spPr/>
    </dgm:pt>
    <dgm:pt modelId="{D2C37BDD-65C4-4624-8A9B-66170C35482D}" type="pres">
      <dgm:prSet presAssocID="{C0B69D5C-F3C0-41D0-A252-D1E3EB2292AE}" presName="parTx" presStyleLbl="revTx" presStyleIdx="0" presStyleCnt="4">
        <dgm:presLayoutVars>
          <dgm:chMax val="0"/>
          <dgm:chPref val="0"/>
        </dgm:presLayoutVars>
      </dgm:prSet>
      <dgm:spPr/>
    </dgm:pt>
    <dgm:pt modelId="{EEBE6DE6-5BFE-4B20-9554-96C2037FD805}" type="pres">
      <dgm:prSet presAssocID="{C0B69D5C-F3C0-41D0-A252-D1E3EB2292AE}" presName="txSpace" presStyleCnt="0"/>
      <dgm:spPr/>
    </dgm:pt>
    <dgm:pt modelId="{55F30828-9F15-43E8-8EE2-E97BA1C63271}" type="pres">
      <dgm:prSet presAssocID="{C0B69D5C-F3C0-41D0-A252-D1E3EB2292AE}" presName="desTx" presStyleLbl="revTx" presStyleIdx="1" presStyleCnt="4">
        <dgm:presLayoutVars/>
      </dgm:prSet>
      <dgm:spPr/>
    </dgm:pt>
    <dgm:pt modelId="{89061C83-8F12-45E4-9BB1-E83E181D4D95}" type="pres">
      <dgm:prSet presAssocID="{FCF945C5-2EC3-4E9A-B7CB-F0DBBADD7842}" presName="sibTrans" presStyleCnt="0"/>
      <dgm:spPr/>
    </dgm:pt>
    <dgm:pt modelId="{0575FFC6-9CAF-46FF-A29A-1C3E7992DD09}" type="pres">
      <dgm:prSet presAssocID="{6F8D697B-F2E9-4AFF-A056-93EE5C055F25}" presName="compNode" presStyleCnt="0"/>
      <dgm:spPr/>
    </dgm:pt>
    <dgm:pt modelId="{513A5536-E036-416C-BB5A-FE4BF179079C}" type="pres">
      <dgm:prSet presAssocID="{6F8D697B-F2E9-4AFF-A056-93EE5C055F2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D4A282-35D7-4B3F-9B4C-C10331544082}" type="pres">
      <dgm:prSet presAssocID="{6F8D697B-F2E9-4AFF-A056-93EE5C055F25}" presName="iconSpace" presStyleCnt="0"/>
      <dgm:spPr/>
    </dgm:pt>
    <dgm:pt modelId="{2BE5344C-A34B-4D10-9FED-57C3CA5966F4}" type="pres">
      <dgm:prSet presAssocID="{6F8D697B-F2E9-4AFF-A056-93EE5C055F25}" presName="parTx" presStyleLbl="revTx" presStyleIdx="2" presStyleCnt="4">
        <dgm:presLayoutVars>
          <dgm:chMax val="0"/>
          <dgm:chPref val="0"/>
        </dgm:presLayoutVars>
      </dgm:prSet>
      <dgm:spPr/>
    </dgm:pt>
    <dgm:pt modelId="{29B95731-9256-4EC8-8216-4F146CA80C38}" type="pres">
      <dgm:prSet presAssocID="{6F8D697B-F2E9-4AFF-A056-93EE5C055F25}" presName="txSpace" presStyleCnt="0"/>
      <dgm:spPr/>
    </dgm:pt>
    <dgm:pt modelId="{EDB3EF49-6668-4149-8F32-93BE2072E10D}" type="pres">
      <dgm:prSet presAssocID="{6F8D697B-F2E9-4AFF-A056-93EE5C055F25}" presName="desTx" presStyleLbl="revTx" presStyleIdx="3" presStyleCnt="4">
        <dgm:presLayoutVars/>
      </dgm:prSet>
      <dgm:spPr/>
    </dgm:pt>
  </dgm:ptLst>
  <dgm:cxnLst>
    <dgm:cxn modelId="{3B761600-674E-4049-951B-962B4116D396}" srcId="{D4E5E2D9-7632-4547-9272-5F3478B1DEDF}" destId="{C0B69D5C-F3C0-41D0-A252-D1E3EB2292AE}" srcOrd="0" destOrd="0" parTransId="{6D570F47-BB7B-4E1B-A24C-E1800DF14D51}" sibTransId="{FCF945C5-2EC3-4E9A-B7CB-F0DBBADD7842}"/>
    <dgm:cxn modelId="{5F6A5C34-19C0-4ECA-B939-BC2561AEB851}" type="presOf" srcId="{36E9DD69-BE80-4D00-81F3-93C43C426F08}" destId="{55F30828-9F15-43E8-8EE2-E97BA1C63271}" srcOrd="0" destOrd="1" presId="urn:microsoft.com/office/officeart/2018/5/layout/CenteredIconLabelDescriptionList"/>
    <dgm:cxn modelId="{B0A5603C-EB4E-4C61-8BB4-7F99427DA217}" srcId="{C0B69D5C-F3C0-41D0-A252-D1E3EB2292AE}" destId="{1A7FA847-6B16-48C7-A64E-816EE49012A4}" srcOrd="2" destOrd="0" parTransId="{1E7F4731-57ED-44FB-8447-80A32725241D}" sibTransId="{2FF14981-E59F-48DB-8619-C2BFB0AD0EC5}"/>
    <dgm:cxn modelId="{E1A50C42-A328-43F8-8CE6-0CF97F29FAC9}" type="presOf" srcId="{C0B69D5C-F3C0-41D0-A252-D1E3EB2292AE}" destId="{D2C37BDD-65C4-4624-8A9B-66170C35482D}" srcOrd="0" destOrd="0" presId="urn:microsoft.com/office/officeart/2018/5/layout/CenteredIconLabelDescriptionList"/>
    <dgm:cxn modelId="{B4B36A47-4FD1-4B11-BC13-CD17CB69239C}" srcId="{6F8D697B-F2E9-4AFF-A056-93EE5C055F25}" destId="{42FE48FE-1FAA-40E4-8A2E-8EF2E93EABAE}" srcOrd="0" destOrd="0" parTransId="{2C945D09-3E35-4CD0-9E79-4C7025FDA3EA}" sibTransId="{D049CEC7-ED1C-4586-A67D-3BF3D20B7C22}"/>
    <dgm:cxn modelId="{ABAB8C6F-DD68-4782-B9C4-7A6B8FABBAAD}" type="presOf" srcId="{6F8D697B-F2E9-4AFF-A056-93EE5C055F25}" destId="{2BE5344C-A34B-4D10-9FED-57C3CA5966F4}" srcOrd="0" destOrd="0" presId="urn:microsoft.com/office/officeart/2018/5/layout/CenteredIconLabelDescriptionList"/>
    <dgm:cxn modelId="{9EDF5D86-4717-4242-8721-C23239702462}" srcId="{D4E5E2D9-7632-4547-9272-5F3478B1DEDF}" destId="{6F8D697B-F2E9-4AFF-A056-93EE5C055F25}" srcOrd="1" destOrd="0" parTransId="{4B26EB92-708A-492A-A47E-F50989F799B5}" sibTransId="{BDE807DF-B1CB-4558-94BE-D5F787462FD8}"/>
    <dgm:cxn modelId="{43E0AB8C-2C36-4657-91AF-7288FC563AC8}" srcId="{6F8D697B-F2E9-4AFF-A056-93EE5C055F25}" destId="{0663741E-BBB4-4A39-9DA7-366FCFDB0FEA}" srcOrd="1" destOrd="0" parTransId="{C3D7C73C-BB2E-4E6F-A891-8C2DD3E93BE4}" sibTransId="{9A86C659-C228-4E16-BFB4-E4A9DEE2B57F}"/>
    <dgm:cxn modelId="{43F44A99-9624-4180-8DA3-BC7425A389EC}" type="presOf" srcId="{1A7FA847-6B16-48C7-A64E-816EE49012A4}" destId="{55F30828-9F15-43E8-8EE2-E97BA1C63271}" srcOrd="0" destOrd="2" presId="urn:microsoft.com/office/officeart/2018/5/layout/CenteredIconLabelDescriptionList"/>
    <dgm:cxn modelId="{8372FCA8-DD57-4E4D-8ABB-D3641E8CEE4E}" type="presOf" srcId="{0663741E-BBB4-4A39-9DA7-366FCFDB0FEA}" destId="{EDB3EF49-6668-4149-8F32-93BE2072E10D}" srcOrd="0" destOrd="1" presId="urn:microsoft.com/office/officeart/2018/5/layout/CenteredIconLabelDescriptionList"/>
    <dgm:cxn modelId="{5AB957B7-C8AB-4C99-8B31-0BCD99E38599}" type="presOf" srcId="{7BFE41AA-81E6-46A9-A89D-6732D3F66E7D}" destId="{55F30828-9F15-43E8-8EE2-E97BA1C63271}" srcOrd="0" destOrd="0" presId="urn:microsoft.com/office/officeart/2018/5/layout/CenteredIconLabelDescriptionList"/>
    <dgm:cxn modelId="{78A0AECA-3D75-4C3C-A000-A539172D112A}" srcId="{C0B69D5C-F3C0-41D0-A252-D1E3EB2292AE}" destId="{7BFE41AA-81E6-46A9-A89D-6732D3F66E7D}" srcOrd="0" destOrd="0" parTransId="{C4138C42-E4E1-4C02-9BC1-67B819D54F03}" sibTransId="{B97E0CDC-EE68-421E-BC03-BDC4BABE4CA6}"/>
    <dgm:cxn modelId="{A53230D4-13D2-442F-B57A-0FB87D52D8D9}" type="presOf" srcId="{D4E5E2D9-7632-4547-9272-5F3478B1DEDF}" destId="{1AC020CF-4CFD-4E24-BB17-70E8EDF067AF}" srcOrd="0" destOrd="0" presId="urn:microsoft.com/office/officeart/2018/5/layout/CenteredIconLabelDescriptionList"/>
    <dgm:cxn modelId="{8A1129F7-37BA-4225-A5F2-2601BD7C0E7D}" type="presOf" srcId="{42FE48FE-1FAA-40E4-8A2E-8EF2E93EABAE}" destId="{EDB3EF49-6668-4149-8F32-93BE2072E10D}" srcOrd="0" destOrd="0" presId="urn:microsoft.com/office/officeart/2018/5/layout/CenteredIconLabelDescriptionList"/>
    <dgm:cxn modelId="{3A8237F8-46BE-4C1E-90D6-A8067166FFFF}" srcId="{C0B69D5C-F3C0-41D0-A252-D1E3EB2292AE}" destId="{36E9DD69-BE80-4D00-81F3-93C43C426F08}" srcOrd="1" destOrd="0" parTransId="{055D1E33-EC0E-4A8D-B249-45E036AF8A6F}" sibTransId="{6F36724C-B311-42C2-8390-A90EED5C73AC}"/>
    <dgm:cxn modelId="{F1948AC4-276C-4D1A-9694-A75DDA0EA478}" type="presParOf" srcId="{1AC020CF-4CFD-4E24-BB17-70E8EDF067AF}" destId="{801710AB-FB69-49BB-BA09-4907A83F6E6B}" srcOrd="0" destOrd="0" presId="urn:microsoft.com/office/officeart/2018/5/layout/CenteredIconLabelDescriptionList"/>
    <dgm:cxn modelId="{4D2DBA28-598A-4EDD-BE89-1FC7FF067AE7}" type="presParOf" srcId="{801710AB-FB69-49BB-BA09-4907A83F6E6B}" destId="{27DAFF90-9AD6-42CA-81EE-8AF9AF48F9F3}" srcOrd="0" destOrd="0" presId="urn:microsoft.com/office/officeart/2018/5/layout/CenteredIconLabelDescriptionList"/>
    <dgm:cxn modelId="{0E043DD3-357B-4F14-BC7A-98761501F003}" type="presParOf" srcId="{801710AB-FB69-49BB-BA09-4907A83F6E6B}" destId="{83085F2C-B1CA-4E0A-AB3A-D504D71566A7}" srcOrd="1" destOrd="0" presId="urn:microsoft.com/office/officeart/2018/5/layout/CenteredIconLabelDescriptionList"/>
    <dgm:cxn modelId="{F0E304E1-D951-46B5-8357-53A8C7182223}" type="presParOf" srcId="{801710AB-FB69-49BB-BA09-4907A83F6E6B}" destId="{D2C37BDD-65C4-4624-8A9B-66170C35482D}" srcOrd="2" destOrd="0" presId="urn:microsoft.com/office/officeart/2018/5/layout/CenteredIconLabelDescriptionList"/>
    <dgm:cxn modelId="{9CF3742C-D5E1-4BE2-B53A-FCDE48B03B90}" type="presParOf" srcId="{801710AB-FB69-49BB-BA09-4907A83F6E6B}" destId="{EEBE6DE6-5BFE-4B20-9554-96C2037FD805}" srcOrd="3" destOrd="0" presId="urn:microsoft.com/office/officeart/2018/5/layout/CenteredIconLabelDescriptionList"/>
    <dgm:cxn modelId="{B9A9F25F-B526-4742-B9C3-063A4CA36BB1}" type="presParOf" srcId="{801710AB-FB69-49BB-BA09-4907A83F6E6B}" destId="{55F30828-9F15-43E8-8EE2-E97BA1C63271}" srcOrd="4" destOrd="0" presId="urn:microsoft.com/office/officeart/2018/5/layout/CenteredIconLabelDescriptionList"/>
    <dgm:cxn modelId="{31AC43A5-1554-4485-BB2D-881546B56588}" type="presParOf" srcId="{1AC020CF-4CFD-4E24-BB17-70E8EDF067AF}" destId="{89061C83-8F12-45E4-9BB1-E83E181D4D95}" srcOrd="1" destOrd="0" presId="urn:microsoft.com/office/officeart/2018/5/layout/CenteredIconLabelDescriptionList"/>
    <dgm:cxn modelId="{7DCCE7E0-4D9B-4DCF-98E2-D5A36DD80517}" type="presParOf" srcId="{1AC020CF-4CFD-4E24-BB17-70E8EDF067AF}" destId="{0575FFC6-9CAF-46FF-A29A-1C3E7992DD09}" srcOrd="2" destOrd="0" presId="urn:microsoft.com/office/officeart/2018/5/layout/CenteredIconLabelDescriptionList"/>
    <dgm:cxn modelId="{8526155E-B741-4F59-B983-DE48E150778F}" type="presParOf" srcId="{0575FFC6-9CAF-46FF-A29A-1C3E7992DD09}" destId="{513A5536-E036-416C-BB5A-FE4BF179079C}" srcOrd="0" destOrd="0" presId="urn:microsoft.com/office/officeart/2018/5/layout/CenteredIconLabelDescriptionList"/>
    <dgm:cxn modelId="{E0E16127-4C3D-4684-87AC-33E59A27811E}" type="presParOf" srcId="{0575FFC6-9CAF-46FF-A29A-1C3E7992DD09}" destId="{BED4A282-35D7-4B3F-9B4C-C10331544082}" srcOrd="1" destOrd="0" presId="urn:microsoft.com/office/officeart/2018/5/layout/CenteredIconLabelDescriptionList"/>
    <dgm:cxn modelId="{15A122E2-0C2A-461B-BF4B-343947C877A5}" type="presParOf" srcId="{0575FFC6-9CAF-46FF-A29A-1C3E7992DD09}" destId="{2BE5344C-A34B-4D10-9FED-57C3CA5966F4}" srcOrd="2" destOrd="0" presId="urn:microsoft.com/office/officeart/2018/5/layout/CenteredIconLabelDescriptionList"/>
    <dgm:cxn modelId="{B40D2009-F423-4AD9-AEEC-C06ADCDE25AA}" type="presParOf" srcId="{0575FFC6-9CAF-46FF-A29A-1C3E7992DD09}" destId="{29B95731-9256-4EC8-8216-4F146CA80C38}" srcOrd="3" destOrd="0" presId="urn:microsoft.com/office/officeart/2018/5/layout/CenteredIconLabelDescriptionList"/>
    <dgm:cxn modelId="{E75638C3-3F71-4247-AEF7-2E288640A734}" type="presParOf" srcId="{0575FFC6-9CAF-46FF-A29A-1C3E7992DD09}" destId="{EDB3EF49-6668-4149-8F32-93BE2072E10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6E253-F88B-43E9-8961-74BF8599587C}">
      <dsp:nvSpPr>
        <dsp:cNvPr id="0" name=""/>
        <dsp:cNvSpPr/>
      </dsp:nvSpPr>
      <dsp:spPr>
        <a:xfrm>
          <a:off x="0" y="479304"/>
          <a:ext cx="10515600" cy="540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Predicts the likelihood of a loan applicant defaulting based on user-inputted features.</a:t>
          </a:r>
        </a:p>
      </dsp:txBody>
      <dsp:txXfrm>
        <a:off x="26387" y="505691"/>
        <a:ext cx="10462826" cy="487766"/>
      </dsp:txXfrm>
    </dsp:sp>
    <dsp:sp modelId="{963F0C26-E4A8-4144-8757-43CB22EEC997}">
      <dsp:nvSpPr>
        <dsp:cNvPr id="0" name=""/>
        <dsp:cNvSpPr/>
      </dsp:nvSpPr>
      <dsp:spPr>
        <a:xfrm>
          <a:off x="0" y="1083204"/>
          <a:ext cx="10515600" cy="5405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Features:</a:t>
          </a:r>
          <a:endParaRPr lang="en-US" sz="2200" kern="1200"/>
        </a:p>
      </dsp:txBody>
      <dsp:txXfrm>
        <a:off x="26387" y="1109591"/>
        <a:ext cx="10462826" cy="487766"/>
      </dsp:txXfrm>
    </dsp:sp>
    <dsp:sp modelId="{E9A325C9-435C-423A-B0F1-9650E721EA85}">
      <dsp:nvSpPr>
        <dsp:cNvPr id="0" name=""/>
        <dsp:cNvSpPr/>
      </dsp:nvSpPr>
      <dsp:spPr>
        <a:xfrm>
          <a:off x="0" y="1623744"/>
          <a:ext cx="10515600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Accepts inputs like credit score, loan amount, income, employment status, debt-to-income ratio, and past defaults.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Provides predictions using an XGBoost model.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Displays a probability score indicating the likelihood of default.</a:t>
          </a:r>
        </a:p>
      </dsp:txBody>
      <dsp:txXfrm>
        <a:off x="0" y="1623744"/>
        <a:ext cx="10515600" cy="1115730"/>
      </dsp:txXfrm>
    </dsp:sp>
    <dsp:sp modelId="{42A455F1-AF50-4FA1-A62E-7E3871D84CAA}">
      <dsp:nvSpPr>
        <dsp:cNvPr id="0" name=""/>
        <dsp:cNvSpPr/>
      </dsp:nvSpPr>
      <dsp:spPr>
        <a:xfrm>
          <a:off x="0" y="2739474"/>
          <a:ext cx="10515600" cy="5405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Key Enhancements:</a:t>
          </a:r>
          <a:endParaRPr lang="en-US" sz="2200" kern="1200"/>
        </a:p>
      </dsp:txBody>
      <dsp:txXfrm>
        <a:off x="26387" y="2765861"/>
        <a:ext cx="10462826" cy="487766"/>
      </dsp:txXfrm>
    </dsp:sp>
    <dsp:sp modelId="{7CD13757-A443-4C07-9994-204099AC86BB}">
      <dsp:nvSpPr>
        <dsp:cNvPr id="0" name=""/>
        <dsp:cNvSpPr/>
      </dsp:nvSpPr>
      <dsp:spPr>
        <a:xfrm>
          <a:off x="0" y="3280014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Adjustments for realistic predictions with scaled inputs for past defaults.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Raw probabilities are displayed alongside categorical predictions.</a:t>
          </a:r>
        </a:p>
      </dsp:txBody>
      <dsp:txXfrm>
        <a:off x="0" y="3280014"/>
        <a:ext cx="10515600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413D6-8FAC-4570-9FE8-5136A43115E8}">
      <dsp:nvSpPr>
        <dsp:cNvPr id="0" name=""/>
        <dsp:cNvSpPr/>
      </dsp:nvSpPr>
      <dsp:spPr>
        <a:xfrm>
          <a:off x="602725" y="678409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DB6E0-B390-425A-AF03-CF888C38DF37}">
      <dsp:nvSpPr>
        <dsp:cNvPr id="0" name=""/>
        <dsp:cNvSpPr/>
      </dsp:nvSpPr>
      <dsp:spPr>
        <a:xfrm>
          <a:off x="3557" y="1452431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Problem Framing:</a:t>
          </a:r>
          <a:endParaRPr lang="en-US" sz="1500" kern="1200"/>
        </a:p>
      </dsp:txBody>
      <dsp:txXfrm>
        <a:off x="3557" y="1452431"/>
        <a:ext cx="1843593" cy="276539"/>
      </dsp:txXfrm>
    </dsp:sp>
    <dsp:sp modelId="{23154C54-6A7A-41F0-A70E-8BBC0714C598}">
      <dsp:nvSpPr>
        <dsp:cNvPr id="0" name=""/>
        <dsp:cNvSpPr/>
      </dsp:nvSpPr>
      <dsp:spPr>
        <a:xfrm>
          <a:off x="3557" y="1788860"/>
          <a:ext cx="1843593" cy="1884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Business Problem: Predict loan defaults to support financial decision-making.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Exploration: Cleaned and augmented dataset to ensure consistency with the model.</a:t>
          </a:r>
        </a:p>
      </dsp:txBody>
      <dsp:txXfrm>
        <a:off x="3557" y="1788860"/>
        <a:ext cx="1843593" cy="1884067"/>
      </dsp:txXfrm>
    </dsp:sp>
    <dsp:sp modelId="{25E49F05-5C43-4B12-B0E4-DEFE00F60202}">
      <dsp:nvSpPr>
        <dsp:cNvPr id="0" name=""/>
        <dsp:cNvSpPr/>
      </dsp:nvSpPr>
      <dsp:spPr>
        <a:xfrm>
          <a:off x="2768948" y="678409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E10EB-F685-4146-B545-8362CA139A75}">
      <dsp:nvSpPr>
        <dsp:cNvPr id="0" name=""/>
        <dsp:cNvSpPr/>
      </dsp:nvSpPr>
      <dsp:spPr>
        <a:xfrm>
          <a:off x="2169780" y="1452431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Feature Engineering:</a:t>
          </a:r>
          <a:endParaRPr lang="en-US" sz="1500" kern="1200"/>
        </a:p>
      </dsp:txBody>
      <dsp:txXfrm>
        <a:off x="2169780" y="1452431"/>
        <a:ext cx="1843593" cy="276539"/>
      </dsp:txXfrm>
    </dsp:sp>
    <dsp:sp modelId="{43ED966D-4221-4077-A8C9-4ED75F6939BC}">
      <dsp:nvSpPr>
        <dsp:cNvPr id="0" name=""/>
        <dsp:cNvSpPr/>
      </dsp:nvSpPr>
      <dsp:spPr>
        <a:xfrm>
          <a:off x="2169780" y="1788860"/>
          <a:ext cx="1843593" cy="1884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One-hot encoding for categorical features.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Adjustments for scaling numerical features (e.g., Past Defaults).</a:t>
          </a:r>
        </a:p>
      </dsp:txBody>
      <dsp:txXfrm>
        <a:off x="2169780" y="1788860"/>
        <a:ext cx="1843593" cy="1884067"/>
      </dsp:txXfrm>
    </dsp:sp>
    <dsp:sp modelId="{DAF1EE77-CB48-4177-8057-79ACF2FF2BD6}">
      <dsp:nvSpPr>
        <dsp:cNvPr id="0" name=""/>
        <dsp:cNvSpPr/>
      </dsp:nvSpPr>
      <dsp:spPr>
        <a:xfrm>
          <a:off x="4935171" y="678409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06D15-BF31-4EFA-B3C9-784B3A3AFA72}">
      <dsp:nvSpPr>
        <dsp:cNvPr id="0" name=""/>
        <dsp:cNvSpPr/>
      </dsp:nvSpPr>
      <dsp:spPr>
        <a:xfrm>
          <a:off x="4336003" y="1452431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Model Training:</a:t>
          </a:r>
          <a:endParaRPr lang="en-US" sz="1500" kern="1200"/>
        </a:p>
      </dsp:txBody>
      <dsp:txXfrm>
        <a:off x="4336003" y="1452431"/>
        <a:ext cx="1843593" cy="276539"/>
      </dsp:txXfrm>
    </dsp:sp>
    <dsp:sp modelId="{A9448ED4-92E5-4A75-A252-5C221ED5E200}">
      <dsp:nvSpPr>
        <dsp:cNvPr id="0" name=""/>
        <dsp:cNvSpPr/>
      </dsp:nvSpPr>
      <dsp:spPr>
        <a:xfrm>
          <a:off x="4336003" y="1788860"/>
          <a:ext cx="1843593" cy="1884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Hyperparameter tuning to optimize model performance.</a:t>
          </a:r>
        </a:p>
      </dsp:txBody>
      <dsp:txXfrm>
        <a:off x="4336003" y="1788860"/>
        <a:ext cx="1843593" cy="1884067"/>
      </dsp:txXfrm>
    </dsp:sp>
    <dsp:sp modelId="{2F07C739-B807-4F8B-80BF-10B051D5D903}">
      <dsp:nvSpPr>
        <dsp:cNvPr id="0" name=""/>
        <dsp:cNvSpPr/>
      </dsp:nvSpPr>
      <dsp:spPr>
        <a:xfrm>
          <a:off x="7101393" y="678409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1A8CC-7ABF-48DA-AA5F-DF5A9936A563}">
      <dsp:nvSpPr>
        <dsp:cNvPr id="0" name=""/>
        <dsp:cNvSpPr/>
      </dsp:nvSpPr>
      <dsp:spPr>
        <a:xfrm>
          <a:off x="6502225" y="1452431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 dirty="0"/>
            <a:t>Validation:</a:t>
          </a:r>
          <a:endParaRPr lang="en-US" sz="1500" kern="1200" dirty="0"/>
        </a:p>
      </dsp:txBody>
      <dsp:txXfrm>
        <a:off x="6502225" y="1452431"/>
        <a:ext cx="1843593" cy="276539"/>
      </dsp:txXfrm>
    </dsp:sp>
    <dsp:sp modelId="{FC0D78B3-07DF-43B4-B138-266650D4A3DF}">
      <dsp:nvSpPr>
        <dsp:cNvPr id="0" name=""/>
        <dsp:cNvSpPr/>
      </dsp:nvSpPr>
      <dsp:spPr>
        <a:xfrm>
          <a:off x="6502225" y="1788860"/>
          <a:ext cx="1843593" cy="1884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Evaluated on test data using metrics like AUC-ROC, F1 Score, and Accuracy.</a:t>
          </a:r>
        </a:p>
      </dsp:txBody>
      <dsp:txXfrm>
        <a:off x="6502225" y="1788860"/>
        <a:ext cx="1843593" cy="1884067"/>
      </dsp:txXfrm>
    </dsp:sp>
    <dsp:sp modelId="{BEB7D184-B11B-4DC3-AF2C-8C4ACFC9A23F}">
      <dsp:nvSpPr>
        <dsp:cNvPr id="0" name=""/>
        <dsp:cNvSpPr/>
      </dsp:nvSpPr>
      <dsp:spPr>
        <a:xfrm>
          <a:off x="9267616" y="678409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C3398-12F7-4D98-8EDC-F40DFF32E7F0}">
      <dsp:nvSpPr>
        <dsp:cNvPr id="0" name=""/>
        <dsp:cNvSpPr/>
      </dsp:nvSpPr>
      <dsp:spPr>
        <a:xfrm>
          <a:off x="8668448" y="1452431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Deployment:</a:t>
          </a:r>
          <a:endParaRPr lang="en-US" sz="1500" kern="1200"/>
        </a:p>
      </dsp:txBody>
      <dsp:txXfrm>
        <a:off x="8668448" y="1452431"/>
        <a:ext cx="1843593" cy="276539"/>
      </dsp:txXfrm>
    </dsp:sp>
    <dsp:sp modelId="{4C8650ED-3080-4C48-9A62-0E3537789715}">
      <dsp:nvSpPr>
        <dsp:cNvPr id="0" name=""/>
        <dsp:cNvSpPr/>
      </dsp:nvSpPr>
      <dsp:spPr>
        <a:xfrm>
          <a:off x="8668448" y="1788860"/>
          <a:ext cx="1843593" cy="1884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Application built using Dash to allow user interaction with the model.</a:t>
          </a:r>
        </a:p>
      </dsp:txBody>
      <dsp:txXfrm>
        <a:off x="8668448" y="1788860"/>
        <a:ext cx="1843593" cy="18840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299B5-99CE-4615-9BF2-FB34D3327C37}">
      <dsp:nvSpPr>
        <dsp:cNvPr id="0" name=""/>
        <dsp:cNvSpPr/>
      </dsp:nvSpPr>
      <dsp:spPr>
        <a:xfrm>
          <a:off x="0" y="511"/>
          <a:ext cx="10927829" cy="11976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2A7F9C-6EE6-485C-BA23-E1462FA034DF}">
      <dsp:nvSpPr>
        <dsp:cNvPr id="0" name=""/>
        <dsp:cNvSpPr/>
      </dsp:nvSpPr>
      <dsp:spPr>
        <a:xfrm>
          <a:off x="362289" y="269983"/>
          <a:ext cx="658708" cy="658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F5527-F24F-44D3-A988-6E312CE6F587}">
      <dsp:nvSpPr>
        <dsp:cNvPr id="0" name=""/>
        <dsp:cNvSpPr/>
      </dsp:nvSpPr>
      <dsp:spPr>
        <a:xfrm>
          <a:off x="1383287" y="511"/>
          <a:ext cx="4917523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Operational Product:</a:t>
          </a:r>
          <a:endParaRPr lang="en-US" sz="2500" kern="1200"/>
        </a:p>
      </dsp:txBody>
      <dsp:txXfrm>
        <a:off x="1383287" y="511"/>
        <a:ext cx="4917523" cy="1197651"/>
      </dsp:txXfrm>
    </dsp:sp>
    <dsp:sp modelId="{2410B572-B64F-4C65-8739-31DF92D730EA}">
      <dsp:nvSpPr>
        <dsp:cNvPr id="0" name=""/>
        <dsp:cNvSpPr/>
      </dsp:nvSpPr>
      <dsp:spPr>
        <a:xfrm>
          <a:off x="6300810" y="511"/>
          <a:ext cx="4627018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 a database for storing user inputs and predictions for future analysis.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Implement real-time API integration for live predictions.</a:t>
          </a:r>
        </a:p>
      </dsp:txBody>
      <dsp:txXfrm>
        <a:off x="6300810" y="511"/>
        <a:ext cx="4627018" cy="1197651"/>
      </dsp:txXfrm>
    </dsp:sp>
    <dsp:sp modelId="{A21FDEA6-6EF0-4B78-A63E-8295E6FF965A}">
      <dsp:nvSpPr>
        <dsp:cNvPr id="0" name=""/>
        <dsp:cNvSpPr/>
      </dsp:nvSpPr>
      <dsp:spPr>
        <a:xfrm>
          <a:off x="0" y="1497576"/>
          <a:ext cx="10927829" cy="11976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340A4-1982-4EB5-B392-F4799C5A9E33}">
      <dsp:nvSpPr>
        <dsp:cNvPr id="0" name=""/>
        <dsp:cNvSpPr/>
      </dsp:nvSpPr>
      <dsp:spPr>
        <a:xfrm>
          <a:off x="362289" y="1767048"/>
          <a:ext cx="658708" cy="658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384AB-C253-4C2A-AA1A-DFBEF0F9BDB2}">
      <dsp:nvSpPr>
        <dsp:cNvPr id="0" name=""/>
        <dsp:cNvSpPr/>
      </dsp:nvSpPr>
      <dsp:spPr>
        <a:xfrm>
          <a:off x="1383287" y="1497576"/>
          <a:ext cx="4917523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Enhanced Interpretability:</a:t>
          </a:r>
          <a:endParaRPr lang="en-US" sz="2500" kern="1200"/>
        </a:p>
      </dsp:txBody>
      <dsp:txXfrm>
        <a:off x="1383287" y="1497576"/>
        <a:ext cx="4917523" cy="1197651"/>
      </dsp:txXfrm>
    </dsp:sp>
    <dsp:sp modelId="{9CE6CD65-B3BE-4907-8DAF-1E622400192B}">
      <dsp:nvSpPr>
        <dsp:cNvPr id="0" name=""/>
        <dsp:cNvSpPr/>
      </dsp:nvSpPr>
      <dsp:spPr>
        <a:xfrm>
          <a:off x="6300810" y="1497576"/>
          <a:ext cx="4627018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Future improvements include retraining the model with new data, refining feature selection, and addressing bias using fairness-aware machine learning techniques.</a:t>
          </a:r>
        </a:p>
      </dsp:txBody>
      <dsp:txXfrm>
        <a:off x="6300810" y="1497576"/>
        <a:ext cx="4627018" cy="1197651"/>
      </dsp:txXfrm>
    </dsp:sp>
    <dsp:sp modelId="{5D62BB12-2E6C-4963-B948-7A16D10BA5C4}">
      <dsp:nvSpPr>
        <dsp:cNvPr id="0" name=""/>
        <dsp:cNvSpPr/>
      </dsp:nvSpPr>
      <dsp:spPr>
        <a:xfrm>
          <a:off x="0" y="2994641"/>
          <a:ext cx="10927829" cy="11976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FDF36-4813-400D-8A04-7E5762F736BD}">
      <dsp:nvSpPr>
        <dsp:cNvPr id="0" name=""/>
        <dsp:cNvSpPr/>
      </dsp:nvSpPr>
      <dsp:spPr>
        <a:xfrm>
          <a:off x="362289" y="3264113"/>
          <a:ext cx="658708" cy="658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A7D17-CCB3-4E9C-8584-D984001F3E5E}">
      <dsp:nvSpPr>
        <dsp:cNvPr id="0" name=""/>
        <dsp:cNvSpPr/>
      </dsp:nvSpPr>
      <dsp:spPr>
        <a:xfrm>
          <a:off x="1383287" y="2994641"/>
          <a:ext cx="4917523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Scalability:</a:t>
          </a:r>
          <a:endParaRPr lang="en-US" sz="2500" kern="1200"/>
        </a:p>
      </dsp:txBody>
      <dsp:txXfrm>
        <a:off x="1383287" y="2994641"/>
        <a:ext cx="4917523" cy="1197651"/>
      </dsp:txXfrm>
    </dsp:sp>
    <dsp:sp modelId="{B15CD5E1-C928-470D-83EB-386D32FBAE26}">
      <dsp:nvSpPr>
        <dsp:cNvPr id="0" name=""/>
        <dsp:cNvSpPr/>
      </dsp:nvSpPr>
      <dsp:spPr>
        <a:xfrm>
          <a:off x="6300810" y="2994641"/>
          <a:ext cx="4627018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Deploy the app using cloud platforms like AWS or Azure for broader access.</a:t>
          </a:r>
        </a:p>
      </dsp:txBody>
      <dsp:txXfrm>
        <a:off x="6300810" y="2994641"/>
        <a:ext cx="4627018" cy="11976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AFF90-9AD6-42CA-81EE-8AF9AF48F9F3}">
      <dsp:nvSpPr>
        <dsp:cNvPr id="0" name=""/>
        <dsp:cNvSpPr/>
      </dsp:nvSpPr>
      <dsp:spPr>
        <a:xfrm>
          <a:off x="1963800" y="28449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37BDD-65C4-4624-8A9B-66170C35482D}">
      <dsp:nvSpPr>
        <dsp:cNvPr id="0" name=""/>
        <dsp:cNvSpPr/>
      </dsp:nvSpPr>
      <dsp:spPr>
        <a:xfrm>
          <a:off x="559800" y="195913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b="1" kern="1200"/>
            <a:t>What I Learned:</a:t>
          </a:r>
          <a:endParaRPr lang="en-US" sz="3300" kern="1200"/>
        </a:p>
      </dsp:txBody>
      <dsp:txXfrm>
        <a:off x="559800" y="1959135"/>
        <a:ext cx="4320000" cy="648000"/>
      </dsp:txXfrm>
    </dsp:sp>
    <dsp:sp modelId="{55F30828-9F15-43E8-8EE2-E97BA1C63271}">
      <dsp:nvSpPr>
        <dsp:cNvPr id="0" name=""/>
        <dsp:cNvSpPr/>
      </dsp:nvSpPr>
      <dsp:spPr>
        <a:xfrm>
          <a:off x="559800" y="2682782"/>
          <a:ext cx="4320000" cy="1384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Importance of feature scaling and calibration for realistic predictions.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Challenges of aligning input features with model expectations.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Using Dash for interactive model deployment.</a:t>
          </a:r>
        </a:p>
      </dsp:txBody>
      <dsp:txXfrm>
        <a:off x="559800" y="2682782"/>
        <a:ext cx="4320000" cy="1384061"/>
      </dsp:txXfrm>
    </dsp:sp>
    <dsp:sp modelId="{513A5536-E036-416C-BB5A-FE4BF179079C}">
      <dsp:nvSpPr>
        <dsp:cNvPr id="0" name=""/>
        <dsp:cNvSpPr/>
      </dsp:nvSpPr>
      <dsp:spPr>
        <a:xfrm>
          <a:off x="7039800" y="28449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5344C-A34B-4D10-9FED-57C3CA5966F4}">
      <dsp:nvSpPr>
        <dsp:cNvPr id="0" name=""/>
        <dsp:cNvSpPr/>
      </dsp:nvSpPr>
      <dsp:spPr>
        <a:xfrm>
          <a:off x="5635800" y="195913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b="1" kern="1200"/>
            <a:t>Questions I Still Have:</a:t>
          </a:r>
          <a:endParaRPr lang="en-US" sz="3300" kern="1200"/>
        </a:p>
      </dsp:txBody>
      <dsp:txXfrm>
        <a:off x="5635800" y="1959135"/>
        <a:ext cx="4320000" cy="648000"/>
      </dsp:txXfrm>
    </dsp:sp>
    <dsp:sp modelId="{EDB3EF49-6668-4149-8F32-93BE2072E10D}">
      <dsp:nvSpPr>
        <dsp:cNvPr id="0" name=""/>
        <dsp:cNvSpPr/>
      </dsp:nvSpPr>
      <dsp:spPr>
        <a:xfrm>
          <a:off x="5635800" y="2682782"/>
          <a:ext cx="4320000" cy="1384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to optimize scaling adjustments for features like Past Defaults without skewing probabilities?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Best practices for managing imbalanced datasets during model training.</a:t>
          </a:r>
        </a:p>
      </dsp:txBody>
      <dsp:txXfrm>
        <a:off x="5635800" y="2682782"/>
        <a:ext cx="4320000" cy="1384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F4D7F-CAEE-C13F-2E45-2E1FA405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4EAA3-178D-F94F-A9A8-89D9C2329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DFB2-3FEF-CC78-A0B7-215A15D1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07281-ACE0-D7B9-00AD-859E9386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5C36E-0129-B44E-23BD-5332F811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6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BC05-1F93-F734-C498-A1037798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23D25-B505-C813-0BD0-F5AE5800F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B36AA-37AF-36F2-BE5F-E0812F92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BCA0-29C7-548A-7B75-54C9376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B2EDE-1EFA-C231-B5A3-CE2DE52D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C79AC-EE27-AA96-14A6-9266E9F9F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53D98-DFA9-7FDE-14B9-279539A79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567AD-D5A2-FF2B-E176-C9B19D96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044FA-E81B-FE0F-4C2F-10832F17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58BFF-66F6-5C3D-18D8-95FACCCD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6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DDBF-12A4-30B5-79C4-FC0A0F4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69929-CF38-634D-4481-438711CC9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6B862-3BA5-2EFB-1483-4497DD59E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B28A-E47D-C3D3-6403-3331A6023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2A1B1-1A37-7996-7EAD-420C9062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691F-EFFA-F03B-1E69-38498C88C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E9A12-99E8-4614-251B-73FCCE38D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C7C2E-B462-CC20-C89D-F0F358B8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CC37D-13D7-57DB-4224-6BC8D4F86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EB67-AC31-9985-FB56-591F584E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62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4B6D-7D8F-1F19-4E62-69F59CA9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665F8-1A5F-D8B1-79B7-C65F5BC71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2D444-D275-0E25-2DE9-37CB08095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22CD9-0D3B-C2C1-940B-A9C2B012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D9D49-CA5B-5ADB-710C-5B942CFF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40625-BDC5-0921-AD1D-93A19D52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AFE5-CAD9-21DA-6C38-F76493EB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D470D-46BF-8EA9-37A5-C92919874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8A6B8-FF27-B78A-13E7-CCD7D9251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3AE06-3D99-3251-B3C5-60C1A0370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E8F29-A35D-F09D-32EF-5764EA7DB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26702-2464-8D83-19D3-58C325A98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1524C3-0969-D763-F87E-2878E6C5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CA32D-7023-E5E0-FAB2-9A488A8B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8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38D1-13B8-CD1D-0A6D-9982A94D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56AC53-7382-AB57-9F12-BF68A22B9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6C2A3-F185-AFC8-CEE5-52155CE9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128E0-0DC4-2DF1-11B8-55BC79DDE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2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81918-165C-A7B4-AD6D-C98C3877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8DA68-5EBF-97C2-473E-BE1A2684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B680B-B45F-E185-3986-046B8F08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9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57DF-08E8-5379-FA72-A34E6AC8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747A-9BE8-4686-70FF-6F7EC7AAA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F30B8-0C08-846F-32E5-95B02AFCC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CF937-EB5B-3AE6-D0E3-4D163A9E3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4457E-F133-A002-4B3F-C54D0C8C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D1A00-78B9-4A68-FF82-D4CA0EF5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904E-FB3F-C808-10E4-F27EBE76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C98D02-6279-C9F6-1B35-625F32E20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8A349-13F5-7514-2851-5E6D22D18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422F7-5625-E881-0F39-B9E5D1C6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724B3-79BB-2941-A8AD-B8EE892B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FB176-906B-5F42-46B1-0755AE4B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37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0944-2357-9EB5-FF28-56B43A533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59960-80DE-8415-D05E-9558A0E4C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3FC95-4568-4510-B78D-81C937777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09615-BA8B-41FA-A6DE-0FD3C7BE28E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B16D3-340A-CC7F-801C-19D03C64C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CF783-CEE8-AC0D-FD62-0C143916E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79ED02-D97E-4793-A0C8-E0C96EEB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1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320325C4-1068-124F-67B8-8FA653481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1570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AADB4-DB12-C3CA-D041-E24C5F4E5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2661189"/>
          </a:xfrm>
        </p:spPr>
        <p:txBody>
          <a:bodyPr anchor="b">
            <a:normAutofit/>
          </a:bodyPr>
          <a:lstStyle/>
          <a:p>
            <a:r>
              <a:rPr lang="en-US">
                <a:ln w="22225">
                  <a:solidFill>
                    <a:schemeClr val="tx1"/>
                  </a:solidFill>
                  <a:miter lim="800000"/>
                </a:ln>
              </a:rPr>
              <a:t>Loan Default Prediction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55833-5725-7485-0CD7-9A221FB82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214191"/>
            <a:ext cx="6953250" cy="1360919"/>
          </a:xfrm>
        </p:spPr>
        <p:txBody>
          <a:bodyPr anchor="t">
            <a:normAutofit/>
          </a:bodyPr>
          <a:lstStyle/>
          <a:p>
            <a:r>
              <a:rPr lang="en-US"/>
              <a:t>Predicting Loan Defaults Using Machine Learning</a:t>
            </a:r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3758EE03-99F3-E23A-5DD7-7240893EBA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794" y="222624"/>
            <a:ext cx="649940" cy="6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9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111C5-153E-31B1-339C-376481D12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What Does the Application Do?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B93276-E7A1-BF24-FCB0-273F5CE1A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6638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1AB7BAFD-9885-BB4D-64B7-580AADD44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0418" y="160179"/>
            <a:ext cx="497732" cy="49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CD11D-5D9B-CA77-ECA5-10BDBA31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Model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869F-7E41-9CA7-609B-71FA2D05C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 lnSpcReduction="10000"/>
          </a:bodyPr>
          <a:lstStyle/>
          <a:p>
            <a:r>
              <a:rPr lang="en-US" sz="1600" dirty="0" err="1"/>
              <a:t>XGBoost</a:t>
            </a:r>
            <a:endParaRPr lang="en-US" sz="1600" dirty="0"/>
          </a:p>
          <a:p>
            <a:r>
              <a:rPr lang="en-US" sz="1600" b="1" dirty="0"/>
              <a:t>Reasons for Choosing </a:t>
            </a:r>
            <a:r>
              <a:rPr lang="en-US" sz="1600" b="1" dirty="0" err="1"/>
              <a:t>XGBoost</a:t>
            </a:r>
            <a:r>
              <a:rPr lang="en-US" sz="1600" b="1" dirty="0"/>
              <a:t>:</a:t>
            </a:r>
            <a:endParaRPr lang="en-US" sz="1600" dirty="0"/>
          </a:p>
          <a:p>
            <a:pPr lvl="1"/>
            <a:r>
              <a:rPr lang="en-US" sz="1600" dirty="0"/>
              <a:t>High predictive power and performance on tabular data.</a:t>
            </a:r>
          </a:p>
          <a:p>
            <a:pPr lvl="1"/>
            <a:r>
              <a:rPr lang="en-US" sz="1600" dirty="0"/>
              <a:t>Built-in handling of missing values and categorical encoding.</a:t>
            </a:r>
          </a:p>
          <a:p>
            <a:pPr lvl="1"/>
            <a:r>
              <a:rPr lang="en-US" sz="1600" dirty="0"/>
              <a:t>Excellent performance in handling imbalanced datasets.</a:t>
            </a:r>
          </a:p>
          <a:p>
            <a:r>
              <a:rPr lang="en-US" sz="1600" b="1" dirty="0"/>
              <a:t>Performance Highlights:</a:t>
            </a:r>
            <a:endParaRPr lang="en-US" sz="1600" dirty="0"/>
          </a:p>
          <a:p>
            <a:pPr lvl="1"/>
            <a:r>
              <a:rPr lang="en-US" sz="1600" dirty="0"/>
              <a:t>Accuracy: ~84%</a:t>
            </a:r>
          </a:p>
          <a:p>
            <a:pPr lvl="1"/>
            <a:r>
              <a:rPr lang="en-US" sz="1600" dirty="0"/>
              <a:t>AUC-ROC: ~0.94</a:t>
            </a:r>
          </a:p>
          <a:p>
            <a:pPr lvl="1"/>
            <a:r>
              <a:rPr lang="en-US" sz="1600" dirty="0"/>
              <a:t>To further enhance model interpretability, SHAP was used to analyze feature contributions.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D51AF124-9D1B-FE75-ED99-7F8351555A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87" r="25095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4" name="Slide 3">
            <a:hlinkClick r:id="" action="ppaction://media"/>
            <a:extLst>
              <a:ext uri="{FF2B5EF4-FFF2-40B4-BE49-F238E27FC236}">
                <a16:creationId xmlns:a16="http://schemas.microsoft.com/office/drawing/2014/main" id="{E21DB7C0-2E6F-D32D-859E-6A3282EA0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104" y="92143"/>
            <a:ext cx="516105" cy="51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2E409-DC0D-B690-349A-5C358720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AD2CAC-BD9C-2A3B-BF22-D90FBF0A0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03652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4">
            <a:hlinkClick r:id="" action="ppaction://media"/>
            <a:extLst>
              <a:ext uri="{FF2B5EF4-FFF2-40B4-BE49-F238E27FC236}">
                <a16:creationId xmlns:a16="http://schemas.microsoft.com/office/drawing/2014/main" id="{03095AC4-61B4-7D3C-ABF7-3D44BEE007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2549" y="208266"/>
            <a:ext cx="724125" cy="7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7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5C699-BE2F-2DCA-399F-CD9D784B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Prediction Example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E5897-117C-9DA5-BD4D-0ABDE28EF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57" y="4456802"/>
            <a:ext cx="5131088" cy="1180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72527-D4D4-8101-DAF8-1BF0ED728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165" y="4437559"/>
            <a:ext cx="5131087" cy="1218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A6FE0E-96D2-EAAD-B12A-DA4908DB989F}"/>
              </a:ext>
            </a:extLst>
          </p:cNvPr>
          <p:cNvSpPr txBox="1"/>
          <p:nvPr/>
        </p:nvSpPr>
        <p:spPr>
          <a:xfrm>
            <a:off x="846057" y="2242997"/>
            <a:ext cx="5131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image demonstrates the functionality of the Loan Default Prediction App, showcasing an applicant's profile and prediction outcome.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applicant is unlikely to default (Probability: 0.07).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5AF0-068B-3EB9-813B-B958AA1CC0AE}"/>
              </a:ext>
            </a:extLst>
          </p:cNvPr>
          <p:cNvSpPr txBox="1"/>
          <p:nvPr/>
        </p:nvSpPr>
        <p:spPr>
          <a:xfrm>
            <a:off x="6666635" y="2122227"/>
            <a:ext cx="4835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loan applicant with different input parameters entered into the Loan Default Prediction App.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applicant is likely to default (Probability: 0.69).</a:t>
            </a:r>
          </a:p>
        </p:txBody>
      </p:sp>
      <p:pic>
        <p:nvPicPr>
          <p:cNvPr id="3" name="Slide 5">
            <a:hlinkClick r:id="" action="ppaction://media"/>
            <a:extLst>
              <a:ext uri="{FF2B5EF4-FFF2-40B4-BE49-F238E27FC236}">
                <a16:creationId xmlns:a16="http://schemas.microsoft.com/office/drawing/2014/main" id="{9882453E-652A-4830-C768-C78931024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684" y="80646"/>
            <a:ext cx="545028" cy="5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02396-4933-F5B0-33CA-7FF60354E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SHAP Plot with Features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8EBBB0-5D70-7893-7FA4-B64FBDC8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2315464" cy="3547872"/>
          </a:xfrm>
        </p:spPr>
        <p:txBody>
          <a:bodyPr anchor="t">
            <a:no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Cert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Fund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 Credit Score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Loan Amount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 Income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 Debt-to-Income Ratio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 Employment </a:t>
            </a:r>
            <a:r>
              <a:rPr lang="en-US" sz="16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Status_Self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-Employed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B480A-CD3D-3C8D-1F50-05F28B56C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972464"/>
            <a:ext cx="5458968" cy="4913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31E9F-15D9-70D3-0D11-3C68B6567243}"/>
              </a:ext>
            </a:extLst>
          </p:cNvPr>
          <p:cNvSpPr txBox="1"/>
          <p:nvPr/>
        </p:nvSpPr>
        <p:spPr>
          <a:xfrm>
            <a:off x="3781881" y="2465971"/>
            <a:ext cx="2315464" cy="414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 Employment </a:t>
            </a:r>
            <a:r>
              <a:rPr lang="en-US" sz="16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Status_Unemployed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 Credit Score </a:t>
            </a:r>
            <a:r>
              <a:rPr lang="en-US" sz="16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Category_Low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10 Credit Score </a:t>
            </a:r>
            <a:r>
              <a:rPr lang="en-US" sz="16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Category_Medium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 Income </a:t>
            </a:r>
            <a:r>
              <a:rPr lang="en-US" sz="16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Category_Low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 Income </a:t>
            </a:r>
            <a:r>
              <a:rPr lang="en-US" sz="16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Category_Medium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13 </a:t>
            </a:r>
            <a:r>
              <a:rPr lang="en-US" sz="16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mployment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Status_Employed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BCB291C-C6C2-3ED9-68CC-6745C0E60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307" y="108765"/>
            <a:ext cx="559709" cy="5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4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AD43D-383A-016C-11F9-843D4CA4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A8E72F-2189-9D23-7580-F3FA9BDC0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75769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7">
            <a:hlinkClick r:id="" action="ppaction://media"/>
            <a:extLst>
              <a:ext uri="{FF2B5EF4-FFF2-40B4-BE49-F238E27FC236}">
                <a16:creationId xmlns:a16="http://schemas.microsoft.com/office/drawing/2014/main" id="{9F3E2B2F-5305-BF23-A6F3-15EF88DD9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8820" y="135095"/>
            <a:ext cx="607560" cy="6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EEFEF-8AF6-E014-FE9B-399F533C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Lessons Learned &amp; Questions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88C135-A75C-743A-BAA3-F0C1B7DD07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37801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8">
            <a:hlinkClick r:id="" action="ppaction://media"/>
            <a:extLst>
              <a:ext uri="{FF2B5EF4-FFF2-40B4-BE49-F238E27FC236}">
                <a16:creationId xmlns:a16="http://schemas.microsoft.com/office/drawing/2014/main" id="{769FA288-45E0-A342-3431-F1F9168DA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8324" y="156224"/>
            <a:ext cx="607278" cy="6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5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495</Words>
  <Application>Microsoft Office PowerPoint</Application>
  <PresentationFormat>Widescreen</PresentationFormat>
  <Paragraphs>67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Meiryo</vt:lpstr>
      <vt:lpstr>Aptos</vt:lpstr>
      <vt:lpstr>Aptos Display</vt:lpstr>
      <vt:lpstr>Arial</vt:lpstr>
      <vt:lpstr>Office Theme</vt:lpstr>
      <vt:lpstr>Loan Default Prediction App</vt:lpstr>
      <vt:lpstr>What Does the Application Do?</vt:lpstr>
      <vt:lpstr>Model Choice</vt:lpstr>
      <vt:lpstr>Methodology</vt:lpstr>
      <vt:lpstr>Prediction Example</vt:lpstr>
      <vt:lpstr>SHAP Plot with Features</vt:lpstr>
      <vt:lpstr>Next Steps</vt:lpstr>
      <vt:lpstr>Lessons Learned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Sanchez Perez</dc:creator>
  <cp:lastModifiedBy>David Sanchez Perez</cp:lastModifiedBy>
  <cp:revision>5</cp:revision>
  <dcterms:created xsi:type="dcterms:W3CDTF">2024-11-17T20:49:05Z</dcterms:created>
  <dcterms:modified xsi:type="dcterms:W3CDTF">2025-01-20T03:54:05Z</dcterms:modified>
</cp:coreProperties>
</file>